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C5E7-7C8C-4AAB-8258-3C796787CDFE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3FB89-8A85-4284-A553-5D1C4B0EEA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Trusting Heart to Jesus Cling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歌いつつ歩ま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650503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歌いつつ歩まん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96752"/>
            <a:ext cx="3888432" cy="424847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にすがるわれに　　悩みはなし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十字架のみもとに　　荷をおろせば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歌</a:t>
            </a:r>
            <a:r>
              <a:rPr lang="ja-JP" altLang="en-US" b="1" smtClean="0">
                <a:solidFill>
                  <a:srgbClr val="FF0000"/>
                </a:solidFill>
              </a:rPr>
              <a:t>いつつ歩まん　ハレルヤ　ハレルヤ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歌いつつ歩まん　この世の旅路を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恐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れは変わりて　祈りとなり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嘆きは変わりて　歌となりぬ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はいと優しく　われと語り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乏しき時には　満たしたもう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のみ約束に　変わりはなし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みもとに行くまで　支えたま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歌いつつ歩まん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うたいつつ歩まん</dc:title>
  <dc:creator>mary</dc:creator>
  <cp:lastModifiedBy>mary</cp:lastModifiedBy>
  <cp:revision>5</cp:revision>
  <dcterms:created xsi:type="dcterms:W3CDTF">2019-04-03T18:32:59Z</dcterms:created>
  <dcterms:modified xsi:type="dcterms:W3CDTF">2019-05-17T16:40:51Z</dcterms:modified>
</cp:coreProperties>
</file>