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A91-D07A-473C-81D1-FE609829CB4D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A69D3-EFF5-4DE4-976F-F12D595D7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A91-D07A-473C-81D1-FE609829CB4D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A69D3-EFF5-4DE4-976F-F12D595D7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A91-D07A-473C-81D1-FE609829CB4D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A69D3-EFF5-4DE4-976F-F12D595D7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A91-D07A-473C-81D1-FE609829CB4D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A69D3-EFF5-4DE4-976F-F12D595D7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A91-D07A-473C-81D1-FE609829CB4D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A69D3-EFF5-4DE4-976F-F12D595D7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A91-D07A-473C-81D1-FE609829CB4D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A69D3-EFF5-4DE4-976F-F12D595D7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A91-D07A-473C-81D1-FE609829CB4D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A69D3-EFF5-4DE4-976F-F12D595D7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A91-D07A-473C-81D1-FE609829CB4D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A69D3-EFF5-4DE4-976F-F12D595D7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A91-D07A-473C-81D1-FE609829CB4D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A69D3-EFF5-4DE4-976F-F12D595D7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A91-D07A-473C-81D1-FE609829CB4D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A69D3-EFF5-4DE4-976F-F12D595D7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62A91-D07A-473C-81D1-FE609829CB4D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A69D3-EFF5-4DE4-976F-F12D595D70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62A91-D07A-473C-81D1-FE609829CB4D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A69D3-EFF5-4DE4-976F-F12D595D70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 ye thankful people, com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收成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7984" y="1052736"/>
            <a:ext cx="1872208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收成歌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872" y="1988840"/>
            <a:ext cx="4248472" cy="3627784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感恩信眾大家來，為了收成獻讚揚：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寒風未到收割早，禾捆平安進穀倉；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造物真神多恩典，供給我們日用糧；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大家走進主聖殿，為了收成獻讚揚。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我們都是主的田，結成果實獻詩篇：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稗麥雖然同時種，長成憂喜大相懸，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先發青苗後吐穗，熟時穀粒都飽滿：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懇求靈性收穫主，使我發長能完全。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收成歌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收成樂歌</dc:title>
  <dc:creator>mary</dc:creator>
  <cp:lastModifiedBy>mary</cp:lastModifiedBy>
  <cp:revision>5</cp:revision>
  <dcterms:created xsi:type="dcterms:W3CDTF">2019-05-21T21:58:41Z</dcterms:created>
  <dcterms:modified xsi:type="dcterms:W3CDTF">2019-05-22T15:06:05Z</dcterms:modified>
</cp:coreProperties>
</file>