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38EC-73E3-4EF6-B284-2968CD37B28F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EBC72-9E9B-444A-BBF8-6DEB026A4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38EC-73E3-4EF6-B284-2968CD37B28F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EBC72-9E9B-444A-BBF8-6DEB026A4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38EC-73E3-4EF6-B284-2968CD37B28F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EBC72-9E9B-444A-BBF8-6DEB026A4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38EC-73E3-4EF6-B284-2968CD37B28F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EBC72-9E9B-444A-BBF8-6DEB026A4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38EC-73E3-4EF6-B284-2968CD37B28F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EBC72-9E9B-444A-BBF8-6DEB026A4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38EC-73E3-4EF6-B284-2968CD37B28F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EBC72-9E9B-444A-BBF8-6DEB026A4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38EC-73E3-4EF6-B284-2968CD37B28F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EBC72-9E9B-444A-BBF8-6DEB026A4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38EC-73E3-4EF6-B284-2968CD37B28F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EBC72-9E9B-444A-BBF8-6DEB026A4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38EC-73E3-4EF6-B284-2968CD37B28F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EBC72-9E9B-444A-BBF8-6DEB026A4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38EC-73E3-4EF6-B284-2968CD37B28F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EBC72-9E9B-444A-BBF8-6DEB026A4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38EC-73E3-4EF6-B284-2968CD37B28F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EBC72-9E9B-444A-BBF8-6DEB026A4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A38EC-73E3-4EF6-B284-2968CD37B28F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EBC72-9E9B-444A-BBF8-6DEB026A44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p from the grave He aros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墓の中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0"/>
            <a:ext cx="2376264" cy="57849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墓</a:t>
            </a:r>
            <a:r>
              <a:rPr lang="ja-JP" altLang="en-US" b="1" smtClean="0"/>
              <a:t>の</a:t>
            </a:r>
            <a:r>
              <a:rPr lang="ko-KR" altLang="en-US" b="1" smtClean="0"/>
              <a:t>中</a:t>
            </a:r>
            <a:r>
              <a:rPr lang="ja-JP" altLang="en-US" b="1" smtClean="0"/>
              <a:t>に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96752"/>
            <a:ext cx="3240360" cy="432048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墓の中に  いとひくく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ほうむられたり  ああわが主！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よみより帰り  死と悪魔に勝ちし</a:t>
            </a:r>
            <a:br>
              <a:rPr lang="ja-JP" altLang="en-US" b="1" smtClean="0">
                <a:solidFill>
                  <a:srgbClr val="FF0000"/>
                </a:solidFill>
              </a:rPr>
            </a:br>
            <a:r>
              <a:rPr lang="ja-JP" altLang="en-US" b="1" smtClean="0">
                <a:solidFill>
                  <a:srgbClr val="FF0000"/>
                </a:solidFill>
              </a:rPr>
              <a:t>きみこそ勝利の主なれ</a:t>
            </a:r>
            <a:br>
              <a:rPr lang="ja-JP" altLang="en-US" b="1" smtClean="0">
                <a:solidFill>
                  <a:srgbClr val="FF0000"/>
                </a:solidFill>
              </a:rPr>
            </a:br>
            <a:r>
              <a:rPr lang="ja-JP" altLang="en-US" b="1" smtClean="0">
                <a:solidFill>
                  <a:srgbClr val="FF0000"/>
                </a:solidFill>
              </a:rPr>
              <a:t>きみこそまことの主なれ</a:t>
            </a:r>
            <a:br>
              <a:rPr lang="ja-JP" altLang="en-US" b="1" smtClean="0">
                <a:solidFill>
                  <a:srgbClr val="FF0000"/>
                </a:solidFill>
              </a:rPr>
            </a:br>
            <a:r>
              <a:rPr lang="ja-JP" altLang="en-US" b="1" smtClean="0">
                <a:solidFill>
                  <a:srgbClr val="FF0000"/>
                </a:solidFill>
              </a:rPr>
              <a:t>ほめよイエスをわれらの神を</a:t>
            </a:r>
            <a:endParaRPr lang="en-US" altLang="ja-JP" b="1" dirty="0" smtClean="0">
              <a:solidFill>
                <a:srgbClr val="FF0000"/>
              </a:solidFill>
            </a:endParaRPr>
          </a:p>
          <a:p>
            <a:pPr algn="l"/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番しつづけし 兵の努力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むなしかりき ああわが主！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封印かたき かどやぶり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いでたまえり ああわが主！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13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墓の中に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墓の中に</dc:title>
  <dc:creator>mary</dc:creator>
  <cp:lastModifiedBy>mary</cp:lastModifiedBy>
  <cp:revision>7</cp:revision>
  <dcterms:created xsi:type="dcterms:W3CDTF">2019-05-04T19:28:50Z</dcterms:created>
  <dcterms:modified xsi:type="dcterms:W3CDTF">2019-05-06T04:18:07Z</dcterms:modified>
</cp:coreProperties>
</file>