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6825-1629-46CD-978A-E9D551FCB1CB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CF3FE-B751-4947-8FE9-ADC2447C23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6825-1629-46CD-978A-E9D551FCB1CB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CF3FE-B751-4947-8FE9-ADC2447C23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6825-1629-46CD-978A-E9D551FCB1CB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CF3FE-B751-4947-8FE9-ADC2447C23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6825-1629-46CD-978A-E9D551FCB1CB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CF3FE-B751-4947-8FE9-ADC2447C23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6825-1629-46CD-978A-E9D551FCB1CB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CF3FE-B751-4947-8FE9-ADC2447C23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6825-1629-46CD-978A-E9D551FCB1CB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CF3FE-B751-4947-8FE9-ADC2447C23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6825-1629-46CD-978A-E9D551FCB1CB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CF3FE-B751-4947-8FE9-ADC2447C23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6825-1629-46CD-978A-E9D551FCB1CB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CF3FE-B751-4947-8FE9-ADC2447C23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6825-1629-46CD-978A-E9D551FCB1CB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CF3FE-B751-4947-8FE9-ADC2447C23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6825-1629-46CD-978A-E9D551FCB1CB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CF3FE-B751-4947-8FE9-ADC2447C23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6825-1629-46CD-978A-E9D551FCB1CB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CF3FE-B751-4947-8FE9-ADC2447C23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26825-1629-46CD-978A-E9D551FCB1CB}" type="datetimeFigureOut">
              <a:rPr lang="en-US" smtClean="0"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CF3FE-B751-4947-8FE9-ADC2447C23B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Be thou my vision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イェスこそわが望み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188641"/>
            <a:ext cx="4896544" cy="504056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主イェスこそわが望み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908720"/>
            <a:ext cx="2952328" cy="5328592"/>
          </a:xfrm>
        </p:spPr>
        <p:txBody>
          <a:bodyPr>
            <a:noAutofit/>
          </a:bodyPr>
          <a:lstStyle/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主イェスこそ　わが望み、　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わがあこがれ、わが歌。　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昼も夜も　みちびく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わが光、わがカ。</a:t>
            </a:r>
          </a:p>
          <a:p>
            <a:pPr algn="l"/>
            <a:endParaRPr lang="en-US" altLang="ja-JP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主イェスこそ　わがつるぎ、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わが喜び、わが盾。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ただ主こそが　わが神、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わが宝、わがすべて。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ja-JP" altLang="en-US" sz="1800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こころみの世にありて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罪のカ、死のやみ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とり囲みて　迫れど</a:t>
            </a:r>
          </a:p>
          <a:p>
            <a:pPr algn="l"/>
            <a:r>
              <a:rPr lang="ja-JP" altLang="en-US" sz="1800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なお主こそ、わが望み。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16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主イェスこそわが望み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主イェスこそわが望み</dc:title>
  <dc:creator>mary</dc:creator>
  <cp:lastModifiedBy>mary</cp:lastModifiedBy>
  <cp:revision>3</cp:revision>
  <dcterms:created xsi:type="dcterms:W3CDTF">2019-05-30T01:53:32Z</dcterms:created>
  <dcterms:modified xsi:type="dcterms:W3CDTF">2019-05-30T02:57:50Z</dcterms:modified>
</cp:coreProperties>
</file>