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D4AF-003C-4FFB-AF8A-36931B3F575A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013D-A6D2-4B89-A8BD-B5F51BE838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D4AF-003C-4FFB-AF8A-36931B3F575A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013D-A6D2-4B89-A8BD-B5F51BE838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D4AF-003C-4FFB-AF8A-36931B3F575A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013D-A6D2-4B89-A8BD-B5F51BE838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D4AF-003C-4FFB-AF8A-36931B3F575A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013D-A6D2-4B89-A8BD-B5F51BE838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D4AF-003C-4FFB-AF8A-36931B3F575A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013D-A6D2-4B89-A8BD-B5F51BE838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D4AF-003C-4FFB-AF8A-36931B3F575A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013D-A6D2-4B89-A8BD-B5F51BE838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D4AF-003C-4FFB-AF8A-36931B3F575A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013D-A6D2-4B89-A8BD-B5F51BE838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D4AF-003C-4FFB-AF8A-36931B3F575A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013D-A6D2-4B89-A8BD-B5F51BE838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D4AF-003C-4FFB-AF8A-36931B3F575A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013D-A6D2-4B89-A8BD-B5F51BE838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D4AF-003C-4FFB-AF8A-36931B3F575A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013D-A6D2-4B89-A8BD-B5F51BE838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5D4AF-003C-4FFB-AF8A-36931B3F575A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F013D-A6D2-4B89-A8BD-B5F51BE838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5D4AF-003C-4FFB-AF8A-36931B3F575A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F013D-A6D2-4B89-A8BD-B5F51BE8383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Ninety and Nine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一百隻羊，有九十九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0"/>
            <a:ext cx="5040560" cy="578495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一百隻羊，有九十九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2880320" cy="5400600"/>
          </a:xfrm>
        </p:spPr>
        <p:txBody>
          <a:bodyPr>
            <a:noAutofit/>
          </a:bodyPr>
          <a:lstStyle/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一百隻羊，有九十九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在主欄中安眠；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但有一隻遠離金門，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迷路群山之間；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遠在荒山空谷徘徊，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遠離良牧照顧慈懷，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遠離良牧照顧慈懷。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此間主有九十九隻，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難道還嫌不夠？」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良牧回答：「那隻迷羊，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本來是我所有；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路徑雖然高低不平，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曠野雖遠，我必去尋，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曠野雖遠，我必去尋。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18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一百隻羊，有九十九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一百隻羊，有九十九</dc:title>
  <dc:creator>mary</dc:creator>
  <cp:lastModifiedBy>mary</cp:lastModifiedBy>
  <cp:revision>3</cp:revision>
  <dcterms:created xsi:type="dcterms:W3CDTF">2019-05-15T18:17:06Z</dcterms:created>
  <dcterms:modified xsi:type="dcterms:W3CDTF">2019-05-15T22:53:10Z</dcterms:modified>
</cp:coreProperties>
</file>