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8" d="100"/>
          <a:sy n="68" d="100"/>
        </p:scale>
        <p:origin x="-173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0223-CC56-4E4F-8D1C-76C6A1DF269E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2106-8BEA-457F-AB99-39AA508C2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0223-CC56-4E4F-8D1C-76C6A1DF269E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2106-8BEA-457F-AB99-39AA508C2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0223-CC56-4E4F-8D1C-76C6A1DF269E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2106-8BEA-457F-AB99-39AA508C2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0223-CC56-4E4F-8D1C-76C6A1DF269E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2106-8BEA-457F-AB99-39AA508C2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0223-CC56-4E4F-8D1C-76C6A1DF269E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2106-8BEA-457F-AB99-39AA508C2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0223-CC56-4E4F-8D1C-76C6A1DF269E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2106-8BEA-457F-AB99-39AA508C2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0223-CC56-4E4F-8D1C-76C6A1DF269E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2106-8BEA-457F-AB99-39AA508C2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0223-CC56-4E4F-8D1C-76C6A1DF269E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2106-8BEA-457F-AB99-39AA508C2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0223-CC56-4E4F-8D1C-76C6A1DF269E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2106-8BEA-457F-AB99-39AA508C2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0223-CC56-4E4F-8D1C-76C6A1DF269E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2106-8BEA-457F-AB99-39AA508C2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0223-CC56-4E4F-8D1C-76C6A1DF269E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62106-8BEA-457F-AB99-39AA508C27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F0223-CC56-4E4F-8D1C-76C6A1DF269E}" type="datetimeFigureOut">
              <a:rPr lang="en-US" smtClean="0"/>
              <a:pPr/>
              <a:t>5/18/2019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62106-8BEA-457F-AB99-39AA508C27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have longed for sweet peac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一切献在坛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3672408" cy="434479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/>
              <a:t>一切献在坛上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5544616" cy="453650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你渴望有平安，期望信心增長，曾恆心的祈求與仰望，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但不能有安息，亦無美滿福祉，除非你將一切獻壇上。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︰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你所有是否獻在壇上作活祭？你心是否聖靈管理？ 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/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你若將身心靈獻在神的手裡，必蒙祂賜平安與福祉。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你若願與主行，在主道之光中，時常得著滿足與平安，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就要遵主美旨，遠離一切惡事，你更要將一切獻壇上。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我們曾向主求，盼望主賜福佑，但難測主賜恩何深厚，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直到將身心靈，讓主親自管理，全獻在祭壇上無保留。 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主慈愛無限量，有誰能盡傳揚，主的愛能使你心歡暢，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與主甜蜜交往，主前福樂分享，你只要將一切獻壇上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30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一切献在坛上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一切献在坛上</dc:title>
  <dc:creator>mary</dc:creator>
  <cp:lastModifiedBy>mary</cp:lastModifiedBy>
  <cp:revision>5</cp:revision>
  <dcterms:created xsi:type="dcterms:W3CDTF">2019-05-17T22:56:10Z</dcterms:created>
  <dcterms:modified xsi:type="dcterms:W3CDTF">2019-05-18T18:02:23Z</dcterms:modified>
</cp:coreProperties>
</file>