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93D-3042-407E-8111-9710C306C0C9}" type="datetimeFigureOut">
              <a:rPr lang="en-US" smtClean="0"/>
              <a:t>5/4/2019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1A10-81A4-421F-ACEE-3604D82371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93D-3042-407E-8111-9710C306C0C9}" type="datetimeFigureOut">
              <a:rPr lang="en-US" smtClean="0"/>
              <a:t>5/4/2019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1A10-81A4-421F-ACEE-3604D82371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93D-3042-407E-8111-9710C306C0C9}" type="datetimeFigureOut">
              <a:rPr lang="en-US" smtClean="0"/>
              <a:t>5/4/2019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1A10-81A4-421F-ACEE-3604D82371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93D-3042-407E-8111-9710C306C0C9}" type="datetimeFigureOut">
              <a:rPr lang="en-US" smtClean="0"/>
              <a:t>5/4/2019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1A10-81A4-421F-ACEE-3604D82371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93D-3042-407E-8111-9710C306C0C9}" type="datetimeFigureOut">
              <a:rPr lang="en-US" smtClean="0"/>
              <a:t>5/4/2019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1A10-81A4-421F-ACEE-3604D82371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93D-3042-407E-8111-9710C306C0C9}" type="datetimeFigureOut">
              <a:rPr lang="en-US" smtClean="0"/>
              <a:t>5/4/2019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1A10-81A4-421F-ACEE-3604D82371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93D-3042-407E-8111-9710C306C0C9}" type="datetimeFigureOut">
              <a:rPr lang="en-US" smtClean="0"/>
              <a:t>5/4/2019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1A10-81A4-421F-ACEE-3604D82371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93D-3042-407E-8111-9710C306C0C9}" type="datetimeFigureOut">
              <a:rPr lang="en-US" smtClean="0"/>
              <a:t>5/4/2019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1A10-81A4-421F-ACEE-3604D82371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93D-3042-407E-8111-9710C306C0C9}" type="datetimeFigureOut">
              <a:rPr lang="en-US" smtClean="0"/>
              <a:t>5/4/2019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1A10-81A4-421F-ACEE-3604D82371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93D-3042-407E-8111-9710C306C0C9}" type="datetimeFigureOut">
              <a:rPr lang="en-US" smtClean="0"/>
              <a:t>5/4/2019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1A10-81A4-421F-ACEE-3604D82371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93D-3042-407E-8111-9710C306C0C9}" type="datetimeFigureOut">
              <a:rPr lang="en-US" smtClean="0"/>
              <a:t>5/4/2019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1A10-81A4-421F-ACEE-3604D82371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7193D-3042-407E-8111-9710C306C0C9}" type="datetimeFigureOut">
              <a:rPr lang="en-US" smtClean="0"/>
              <a:t>5/4/2019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01A10-81A4-421F-ACEE-3604D82371E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pen My Eyes That I May Se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わがめをひらきて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3960440" cy="506487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わがめをひらきて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268760"/>
            <a:ext cx="5040560" cy="4464496"/>
          </a:xfrm>
        </p:spPr>
        <p:txBody>
          <a:bodyPr>
            <a:norm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我が目を開きて　　明（さや）に見せ給え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今まで知らざりし　　御文（みふみ）の真（まこと）を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rgbClr val="FF0000"/>
                </a:solidFill>
              </a:rPr>
              <a:t>くり返し</a:t>
            </a:r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我今静かに　　我が主を待つなり</a:t>
            </a:r>
            <a:br>
              <a:rPr lang="ja-JP" altLang="en-US" sz="1800" b="1" smtClean="0">
                <a:solidFill>
                  <a:srgbClr val="FF0000"/>
                </a:solidFill>
              </a:rPr>
            </a:br>
            <a:r>
              <a:rPr lang="ja-JP" altLang="en-US" sz="1800" b="1" smtClean="0">
                <a:solidFill>
                  <a:srgbClr val="FF0000"/>
                </a:solidFill>
              </a:rPr>
              <a:t>主よ与え給え　　悟りを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鈍（にぶ）き耳なれど　　声を掛け給え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ただ主の御言葉に　　従い奉（まつ）らなん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　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主よ我が唇　　解（と）きて歌わしめ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妙なる御恵みを　　伝えしめ給え</a:t>
            </a:r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84168" y="1556792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smtClean="0"/>
              <a:t/>
            </a:r>
            <a:br>
              <a:rPr lang="ja-JP" altLang="en-US" b="1" smtClean="0"/>
            </a:br>
            <a:r>
              <a:rPr lang="ja-JP" altLang="en-US" b="1" smtClean="0"/>
              <a:t>　　　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15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わがめをひらきて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わが目を開きて</dc:title>
  <dc:creator>mary</dc:creator>
  <cp:lastModifiedBy>mary</cp:lastModifiedBy>
  <cp:revision>5</cp:revision>
  <dcterms:created xsi:type="dcterms:W3CDTF">2019-05-04T16:30:41Z</dcterms:created>
  <dcterms:modified xsi:type="dcterms:W3CDTF">2019-05-04T17:03:28Z</dcterms:modified>
</cp:coreProperties>
</file>