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477F0-1076-4E8E-B5D6-F5DD76F7909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FD42-2F99-4737-944C-8BBB16E58C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すべての恵み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18864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すべての恵みの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908720"/>
            <a:ext cx="3888432" cy="468052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すべての恵みの　御許に来たれ。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憐れみたゆまず、　心は溢る。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天使の賛美と　共に詠わん。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尊き　主イエス、贖いの愛。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　ここに　我は　誓いて歩まん。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主の助けにより　御許に戻らん。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迷いて　さすらう　我を呼びたもう。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主の犠牲をもて、　我救わんと。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我が身の弱さに　ただ立ち尽くさん。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　憐れみもて　我を癒しぬ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　主を覚えて　おおせによらん。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わが業　清めて、　永遠に　御傍に。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すべての恵みの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すべての恵みの </dc:title>
  <dc:creator>mary</dc:creator>
  <cp:lastModifiedBy>mary</cp:lastModifiedBy>
  <cp:revision>5</cp:revision>
  <dcterms:created xsi:type="dcterms:W3CDTF">2019-05-09T21:09:28Z</dcterms:created>
  <dcterms:modified xsi:type="dcterms:W3CDTF">2019-05-09T22:43:36Z</dcterms:modified>
</cp:coreProperties>
</file>