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9277-F01D-472F-9A73-5D7841976A9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83A7-8D59-4961-97ED-E72E8AED94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9277-F01D-472F-9A73-5D7841976A9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83A7-8D59-4961-97ED-E72E8AED94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9277-F01D-472F-9A73-5D7841976A9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83A7-8D59-4961-97ED-E72E8AED94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9277-F01D-472F-9A73-5D7841976A9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83A7-8D59-4961-97ED-E72E8AED94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9277-F01D-472F-9A73-5D7841976A9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83A7-8D59-4961-97ED-E72E8AED94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9277-F01D-472F-9A73-5D7841976A9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83A7-8D59-4961-97ED-E72E8AED94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9277-F01D-472F-9A73-5D7841976A9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83A7-8D59-4961-97ED-E72E8AED94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9277-F01D-472F-9A73-5D7841976A9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83A7-8D59-4961-97ED-E72E8AED94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9277-F01D-472F-9A73-5D7841976A9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83A7-8D59-4961-97ED-E72E8AED94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9277-F01D-472F-9A73-5D7841976A9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83A7-8D59-4961-97ED-E72E8AED94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09277-F01D-472F-9A73-5D7841976A9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83A7-8D59-4961-97ED-E72E8AED94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09277-F01D-472F-9A73-5D7841976A9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083A7-8D59-4961-97ED-E72E8AED946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いさおなきわれ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"/>
            <a:ext cx="3672408" cy="404663"/>
          </a:xfrm>
        </p:spPr>
        <p:txBody>
          <a:bodyPr>
            <a:noAutofit/>
          </a:bodyPr>
          <a:lstStyle/>
          <a:p>
            <a:r>
              <a:rPr lang="ja-JP" altLang="en-US" sz="3600" b="1" smtClean="0"/>
              <a:t>いさおなきわれも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76672"/>
            <a:ext cx="5112568" cy="5688632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勲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いさお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なき我を　血をもて贖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あがな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イェス招き給う　み許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もと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に我ゆく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罪科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つみとが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の汚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けが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れ　洗うに由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よし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なし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イェス清め給う　み許に我ゆく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疑いの波も　恐れの嵐も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イェス鎮め給う　み許に我ゆく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心の痛手に　悩めるこの身を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イェス癒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いや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し給う　み許に我ゆく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頼りゆく者に　救いと命を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イェス誓い給う　み許に我ゆく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勲なき我を　かくまで憐れみ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イェス愛し給う　み許に我ゆく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18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いさおなきわれも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いさおなきわれも</dc:title>
  <dc:creator>mary</dc:creator>
  <cp:lastModifiedBy>mary</cp:lastModifiedBy>
  <cp:revision>4</cp:revision>
  <dcterms:created xsi:type="dcterms:W3CDTF">2019-05-20T17:31:38Z</dcterms:created>
  <dcterms:modified xsi:type="dcterms:W3CDTF">2019-05-20T19:27:25Z</dcterms:modified>
</cp:coreProperties>
</file>