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1B01E-C694-4D86-8FC8-902981DB858E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F912-5800-48FF-ADAD-7D74B8F2CA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1B01E-C694-4D86-8FC8-902981DB858E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F912-5800-48FF-ADAD-7D74B8F2CA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1B01E-C694-4D86-8FC8-902981DB858E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F912-5800-48FF-ADAD-7D74B8F2CA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1B01E-C694-4D86-8FC8-902981DB858E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F912-5800-48FF-ADAD-7D74B8F2CA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1B01E-C694-4D86-8FC8-902981DB858E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F912-5800-48FF-ADAD-7D74B8F2CA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1B01E-C694-4D86-8FC8-902981DB858E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F912-5800-48FF-ADAD-7D74B8F2CA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1B01E-C694-4D86-8FC8-902981DB858E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F912-5800-48FF-ADAD-7D74B8F2CA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1B01E-C694-4D86-8FC8-902981DB858E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F912-5800-48FF-ADAD-7D74B8F2CA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1B01E-C694-4D86-8FC8-902981DB858E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F912-5800-48FF-ADAD-7D74B8F2CA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1B01E-C694-4D86-8FC8-902981DB858E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F912-5800-48FF-ADAD-7D74B8F2CA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1B01E-C694-4D86-8FC8-902981DB858E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DF912-5800-48FF-ADAD-7D74B8F2CA2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1B01E-C694-4D86-8FC8-902981DB858E}" type="datetimeFigureOut">
              <a:rPr lang="en-US" smtClean="0"/>
              <a:t>5/1/2019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1DF912-5800-48FF-ADAD-7D74B8F2CA2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주님의 뜻을 이루소서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แล้วแต่พระองค์เจ้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4032448" cy="434479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แล้วแต่พระองค์เจ้า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3600400" cy="6120680"/>
          </a:xfrm>
        </p:spPr>
        <p:txBody>
          <a:bodyPr>
            <a:noAutofit/>
          </a:bodyPr>
          <a:lstStyle/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แล้วแต่พระองค์เจ้า แล้วแต่พระทัย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พระองค์เป็นช่างปั้น ข้าฯเป็นดินทราย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ทรงโปรดปั้นตัวข้าฯ ตามน้ำพระทัย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ข้าฯยอมนิ่งคอยฟัง พระเจ้ายิ่งใหญ่ 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แล้วแต่พระองค์เจ้า แล้วแต่พระทัย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ขอให้โปรดลองดู ทรงตรวจจิตใจ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ฟอกให้สะอาดจน ขาวกว่าสำลี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ข้าฯขอยอมถ่อมใจ คอยอยู่เดี๋ยวนี้</a:t>
            </a:r>
          </a:p>
          <a:p>
            <a:pPr algn="l"/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แล้วแต่พระองค์เจ้า แล้วแต่พระทัย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ขอทรงโปรดช่วยข้าฯ หายชอกช้ำใจ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ด้วยฤทธิ์อำนาจนั้น พระองค์ช่วยได้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โปรดแตะต้องตัวข้าฯ รักษาให้หาย</a:t>
            </a:r>
          </a:p>
          <a:p>
            <a:pPr algn="l"/>
            <a:endParaRPr lang="th-TH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แล้วแต่พระองค์เจ้า แล้วแต่พระทัย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ปกป้องคุ้มครองข้าฯ อย่าให้สูญหาย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ขอพระวิญญาณทรง เจิมดวงใจข้าฯ</a:t>
            </a:r>
          </a:p>
          <a:p>
            <a:pPr algn="l"/>
            <a:r>
              <a:rPr lang="th-TH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จนกว่าทุกคนเห็น พระคริสต์ในข้าฯ.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121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แล้วแต่พระองค์เจ้า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แล้วแต่พระองค์เจ้า</dc:title>
  <dc:creator>mary</dc:creator>
  <cp:lastModifiedBy>mary</cp:lastModifiedBy>
  <cp:revision>4</cp:revision>
  <dcterms:created xsi:type="dcterms:W3CDTF">2019-05-01T17:59:09Z</dcterms:created>
  <dcterms:modified xsi:type="dcterms:W3CDTF">2019-05-01T19:02:54Z</dcterms:modified>
</cp:coreProperties>
</file>