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A3F6-4ABE-4CE4-ACC6-857763E8F3FC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03E0-67E3-4277-89BC-D34679E450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A3F6-4ABE-4CE4-ACC6-857763E8F3FC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03E0-67E3-4277-89BC-D34679E450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A3F6-4ABE-4CE4-ACC6-857763E8F3FC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03E0-67E3-4277-89BC-D34679E450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A3F6-4ABE-4CE4-ACC6-857763E8F3FC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03E0-67E3-4277-89BC-D34679E450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A3F6-4ABE-4CE4-ACC6-857763E8F3FC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03E0-67E3-4277-89BC-D34679E450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A3F6-4ABE-4CE4-ACC6-857763E8F3FC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03E0-67E3-4277-89BC-D34679E450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A3F6-4ABE-4CE4-ACC6-857763E8F3FC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03E0-67E3-4277-89BC-D34679E450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A3F6-4ABE-4CE4-ACC6-857763E8F3FC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03E0-67E3-4277-89BC-D34679E450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A3F6-4ABE-4CE4-ACC6-857763E8F3FC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03E0-67E3-4277-89BC-D34679E450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A3F6-4ABE-4CE4-ACC6-857763E8F3FC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03E0-67E3-4277-89BC-D34679E450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A3F6-4ABE-4CE4-ACC6-857763E8F3FC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03E0-67E3-4277-89BC-D34679E450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BA3F6-4ABE-4CE4-ACC6-857763E8F3FC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703E0-67E3-4277-89BC-D34679E450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You have longed for sweet peace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ทุกสิ่งวางไว้บนแท่นบูชาแล้วหรื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260648"/>
            <a:ext cx="7056784" cy="650503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ทุกสิ่งวางไว้บนแท่นบูชาแล้วหรือ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96752"/>
            <a:ext cx="7200800" cy="4730080"/>
          </a:xfrm>
        </p:spPr>
        <p:txBody>
          <a:bodyPr>
            <a:noAutofit/>
          </a:bodyPr>
          <a:lstStyle/>
          <a:p>
            <a:pPr algn="l"/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ท่านค้นหาสุขสำราญ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ท่านอยากได้ความเชื่อมั่น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อธิษฐานทุกวันด้วยใจร้อนรน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จะไม่ได้สิ่งเหล่านั้น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คือความเชื่อสุขสำราญ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จนกว่าวางทุกสิ่งบนแท่นบูชา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dirty="0" err="1" smtClean="0">
                <a:solidFill>
                  <a:srgbClr val="FF0000"/>
                </a:solidFill>
              </a:rPr>
              <a:t>ร้องรับ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err="1" smtClean="0">
                <a:solidFill>
                  <a:srgbClr val="FF0000"/>
                </a:solidFill>
              </a:rPr>
              <a:t>ทุกๆสิ่งท่านวางไว้บนแท่นบูชาแล้วหรือ</a:t>
            </a:r>
            <a:r>
              <a:rPr lang="en-US" sz="1800" dirty="0" smtClean="0">
                <a:solidFill>
                  <a:srgbClr val="FF0000"/>
                </a:solidFill>
              </a:rPr>
              <a:t>  </a:t>
            </a:r>
            <a:r>
              <a:rPr lang="en-US" sz="1800" dirty="0" err="1" smtClean="0">
                <a:solidFill>
                  <a:srgbClr val="FF0000"/>
                </a:solidFill>
              </a:rPr>
              <a:t>พระวิญญาณครอบครองใจท่านหรือ</a:t>
            </a: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err="1" smtClean="0">
                <a:solidFill>
                  <a:srgbClr val="FF0000"/>
                </a:solidFill>
              </a:rPr>
              <a:t>มีทางเดียวที่จะได้</a:t>
            </a:r>
            <a:r>
              <a:rPr lang="en-US" sz="1800" dirty="0" smtClean="0">
                <a:solidFill>
                  <a:srgbClr val="FF0000"/>
                </a:solidFill>
              </a:rPr>
              <a:t>   </a:t>
            </a:r>
            <a:r>
              <a:rPr lang="en-US" sz="1800" dirty="0" err="1" smtClean="0">
                <a:solidFill>
                  <a:srgbClr val="FF0000"/>
                </a:solidFill>
              </a:rPr>
              <a:t>พระพรพักผ่อนสบาย</a:t>
            </a:r>
            <a:r>
              <a:rPr lang="en-US" sz="1800" dirty="0" smtClean="0">
                <a:solidFill>
                  <a:srgbClr val="FF0000"/>
                </a:solidFill>
              </a:rPr>
              <a:t>  </a:t>
            </a:r>
            <a:r>
              <a:rPr lang="en-US" sz="1800" dirty="0" err="1" smtClean="0">
                <a:solidFill>
                  <a:srgbClr val="FF0000"/>
                </a:solidFill>
              </a:rPr>
              <a:t>คือถวายทั้งจิตใจและร่างกาย</a:t>
            </a: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endParaRPr lang="en-US" sz="1800" dirty="0" smtClean="0">
              <a:solidFill>
                <a:srgbClr val="FF0000"/>
              </a:solidFill>
            </a:endParaRPr>
          </a:p>
          <a:p>
            <a:pPr algn="l"/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เมื่อเราเดินกับพระเจ้า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เข้าในความสว่างนั้น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เราจะได้รับความสุขโดยเร็วพลัน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เราต้องทำตามพระทัย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เพื่อจิตใจไม่หวั่นไหว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ให้เราวางทุกสิ่งบนแท่นบูชา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ใครสามารถบอกเราได้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ถึงความรักอันยิ่งใหญ่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และความสุขที่มีอยู่ในดวง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ใจ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เราจะได้ร่วมสนิท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ร่วมเป็นมิตรของพระคริสต์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เมื่อได้วางทุกสิ่งบนแท่นบูชา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18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ทุกสิ่งวางไว้บนแท่นบูชาแล้วหรือ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ทุกสิ่งวางไว้บนแท่นบูชาแล้วหรือ</dc:title>
  <dc:creator>mary</dc:creator>
  <cp:lastModifiedBy>mary</cp:lastModifiedBy>
  <cp:revision>3</cp:revision>
  <dcterms:created xsi:type="dcterms:W3CDTF">2019-05-17T23:01:02Z</dcterms:created>
  <dcterms:modified xsi:type="dcterms:W3CDTF">2019-05-18T02:12:58Z</dcterms:modified>
</cp:coreProperties>
</file>