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EE033-B18D-487A-A565-F55BBD8697EE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18CA9-DF22-40B0-9960-A2C72C3A9D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నే నీవాడనె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64807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te-IN" sz="3600" b="1" dirty="0" smtClean="0"/>
              <a:t>నే నీవాడనెై</a:t>
            </a:r>
            <a:r>
              <a:rPr lang="en-US" sz="3600" b="1" dirty="0" smtClean="0"/>
              <a:t>  Ne Nee </a:t>
            </a:r>
            <a:r>
              <a:rPr lang="en-US" sz="3600" b="1" dirty="0" err="1" smtClean="0"/>
              <a:t>Vaadanai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024336" cy="5616624"/>
          </a:xfrm>
        </p:spPr>
        <p:txBody>
          <a:bodyPr>
            <a:noAutofit/>
          </a:bodyPr>
          <a:lstStyle/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నే నీవాడనెై యుొండగోర్చదన్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యేసు పిేయ రక్ా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నీవు చూపు పరేమను గాొంచితిన్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ననున జేరుె నీదర్ిన్</a:t>
            </a:r>
          </a:p>
          <a:p>
            <a:pPr algn="l"/>
            <a:endParaRPr lang="te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300" b="1" dirty="0" smtClean="0">
                <a:solidFill>
                  <a:srgbClr val="FF0000"/>
                </a:solidFill>
              </a:rPr>
              <a:t>ననున జేరుె చేెరుె చేరుె రక్షకా</a:t>
            </a:r>
          </a:p>
          <a:p>
            <a:pPr algn="l"/>
            <a:r>
              <a:rPr lang="te-IN" sz="1300" b="1" dirty="0" smtClean="0">
                <a:solidFill>
                  <a:srgbClr val="FF0000"/>
                </a:solidFill>
              </a:rPr>
              <a:t>నీవు పడడ సిల్వక్ున్</a:t>
            </a:r>
          </a:p>
          <a:p>
            <a:pPr algn="l"/>
            <a:r>
              <a:rPr lang="te-IN" sz="1300" b="1" dirty="0" smtClean="0">
                <a:solidFill>
                  <a:srgbClr val="FF0000"/>
                </a:solidFill>
              </a:rPr>
              <a:t>ననున జేరుె చేెరుె చేరుె రక్షకా</a:t>
            </a:r>
          </a:p>
          <a:p>
            <a:pPr algn="l"/>
            <a:r>
              <a:rPr lang="te-IN" sz="1300" b="1" dirty="0" smtClean="0">
                <a:solidFill>
                  <a:srgbClr val="FF0000"/>
                </a:solidFill>
              </a:rPr>
              <a:t>గాయపడడ పేక్కక్ున్</a:t>
            </a:r>
          </a:p>
          <a:p>
            <a:pPr algn="l"/>
            <a:endParaRPr lang="te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ననున బేతిష్టుపరుెమీ నాధా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నీదు క్ురపవల్ెనే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నాదు నాతమ నినున నిర్నక్ిొంచు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చితతొంబు నాదగున్</a:t>
            </a:r>
          </a:p>
          <a:p>
            <a:pPr algn="l"/>
            <a:endParaRPr lang="te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నీదు సనినధిల్ో నిక్నుొండ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నెొంత తరషిు నాక్గున్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సరనహితరనిగ మమట్ల్మడెదన్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సరవశ్క్త పభుతో</a:t>
            </a:r>
          </a:p>
          <a:p>
            <a:pPr algn="l"/>
            <a:endParaRPr lang="te-IN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నీధు దివయ పరేమమతిశ్యము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ఐహ బుధ్ిు క్ొందదు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పరమొందున దాని శరరష్టుత</a:t>
            </a:r>
          </a:p>
          <a:p>
            <a:pPr algn="l"/>
            <a:r>
              <a:rPr lang="te-IN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నే ననుభవిొంచెదన్</a:t>
            </a:r>
            <a:endParaRPr 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నే నీవాడనెై  Ne Nee Vaadanai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Nenivadanai undagoredhan</dc:title>
  <dc:creator>mary</dc:creator>
  <cp:lastModifiedBy>mary</cp:lastModifiedBy>
  <cp:revision>10</cp:revision>
  <dcterms:created xsi:type="dcterms:W3CDTF">2019-05-22T22:27:45Z</dcterms:created>
  <dcterms:modified xsi:type="dcterms:W3CDTF">2022-07-29T16:16:58Z</dcterms:modified>
</cp:coreProperties>
</file>