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1685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AE81-AA86-496F-98A0-FBEA39D535AA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A9873-16A6-411A-B2DE-FFA027BE05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ух Святой, Дух Благодат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120680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Дух Святой, Дух Благодати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5904656" cy="480208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 Святой, Дух благодати,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нам приди в любви святой,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сердца сюда пришедших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пенью дружному настрой.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Научи нас петь ту песню,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поют на высоте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Хоры Ангелов небесных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Спасителе Христе.  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Здесь мы ставим Авен-Езер,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доселе нам помог,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вовеки будь к нам близок,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Сохрани в нас Твой залог.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блуждали в мире этом,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Спаситель нас взыскал,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Озарил небесным светом,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Голгофе оправдал.  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Благодать, мы всей душою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Сознаём наш долг тебе: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своею добротою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Приковала нас к себе,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так склонны заблуждаться,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Уходить с твоих путей;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Наше сердце, наши чувства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себя запечатлей.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Дух Святой, Дух Благодати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 Святой, Дух Благодати </dc:title>
  <dc:creator>mary</dc:creator>
  <cp:lastModifiedBy>mary</cp:lastModifiedBy>
  <cp:revision>4</cp:revision>
  <dcterms:created xsi:type="dcterms:W3CDTF">2019-05-10T16:51:25Z</dcterms:created>
  <dcterms:modified xsi:type="dcterms:W3CDTF">2019-05-10T17:45:24Z</dcterms:modified>
</cp:coreProperties>
</file>