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D521A-2C59-458E-B3D2-7101E8266CA9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24932-9CFF-4768-BECC-E7F5BFFB5EA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о гробе Он лежа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464496" cy="506487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Во гробе Он лежал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4320480" cy="5544616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 гробе Он лежал,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Спаситель!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Дня славы ожидал,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Господь!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                                                    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Из гроба Он восстал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И все силы вражьи Он попрал,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Он воскрес, над тьмой победу одержал.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И с Ним вечно царствовать Своих призвал.</a:t>
            </a:r>
            <a:r>
              <a:rPr lang="en-US" sz="1600" b="1" dirty="0" smtClean="0">
                <a:solidFill>
                  <a:srgbClr val="FF0000"/>
                </a:solidFill>
              </a:rPr>
              <a:t>         </a:t>
            </a:r>
            <a:r>
              <a:rPr lang="ru-RU" sz="1600" b="1" dirty="0" smtClean="0">
                <a:solidFill>
                  <a:srgbClr val="FF0000"/>
                </a:solidFill>
              </a:rPr>
              <a:t>Он воскрес, Он воскрес!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Аллилуйя! Он воскрес!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Напрасно стерегут;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Спаситель!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Тщетно печать кладут,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Господь!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Смерть побеждается,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Спаситель!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Плен расторгается,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Господь!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Во гробе Он лежал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 гробе Он лежал </dc:title>
  <dc:creator>mary</dc:creator>
  <cp:lastModifiedBy>mary</cp:lastModifiedBy>
  <cp:revision>3</cp:revision>
  <dcterms:created xsi:type="dcterms:W3CDTF">2019-05-07T18:48:55Z</dcterms:created>
  <dcterms:modified xsi:type="dcterms:W3CDTF">2019-05-07T19:56:53Z</dcterms:modified>
</cp:coreProperties>
</file>