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30A0-1426-429A-815F-015135E682C3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489C-34AD-4178-BC61-8DC02402C1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30A0-1426-429A-815F-015135E682C3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489C-34AD-4178-BC61-8DC02402C1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30A0-1426-429A-815F-015135E682C3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489C-34AD-4178-BC61-8DC02402C1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30A0-1426-429A-815F-015135E682C3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489C-34AD-4178-BC61-8DC02402C1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30A0-1426-429A-815F-015135E682C3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489C-34AD-4178-BC61-8DC02402C1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30A0-1426-429A-815F-015135E682C3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489C-34AD-4178-BC61-8DC02402C1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30A0-1426-429A-815F-015135E682C3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489C-34AD-4178-BC61-8DC02402C1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30A0-1426-429A-815F-015135E682C3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489C-34AD-4178-BC61-8DC02402C1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30A0-1426-429A-815F-015135E682C3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489C-34AD-4178-BC61-8DC02402C1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30A0-1426-429A-815F-015135E682C3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489C-34AD-4178-BC61-8DC02402C1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130A0-1426-429A-815F-015135E682C3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489C-34AD-4178-BC61-8DC02402C1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130A0-1426-429A-815F-015135E682C3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5489C-34AD-4178-BC61-8DC02402C18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 zij de glor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"/>
            <a:ext cx="309634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 </a:t>
            </a:r>
            <a:r>
              <a:rPr lang="en-US" b="1" dirty="0" err="1" smtClean="0"/>
              <a:t>zij</a:t>
            </a:r>
            <a:r>
              <a:rPr lang="en-US" b="1" dirty="0" smtClean="0"/>
              <a:t> de </a:t>
            </a:r>
            <a:r>
              <a:rPr lang="en-US" b="1" dirty="0" err="1" smtClean="0"/>
              <a:t>glorie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5040560" cy="5760640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zij de glorie, opgestane Heer,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zij de victorie, nu en immermeer. 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Uit een blinkend stromen, daalde d’engel af,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heeft de steen genomen van ’t verwonnen graf. 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zij de glorie, opgestane Heer,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zij de victorie, nu en immermeer. 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Zie Hem verschijnen, Jezus, onze Heer,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brengt al de zijnen, in zijn armen weer.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Weest dan volk des Heren, blijde en welgezind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zegt telkenkere: ‘Christus overwint’.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zij de glorie, opgestane Heer,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zij de victorie, nu en immermeer. 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Zou ik nog vrezen, nu Hij eeuwig leeft,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mij heeft genezen, die mij vrede geeft?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zijn godd’lijk wezen, is mijn glorie groot: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niets heb ik te vrezen in leven en in dood. 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zij de glorie, opgestane Heer,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zij de victorie, nu en immermeer.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 zij de glorie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 zij de glorie</dc:title>
  <dc:creator>mary</dc:creator>
  <cp:lastModifiedBy>mary</cp:lastModifiedBy>
  <cp:revision>3</cp:revision>
  <dcterms:created xsi:type="dcterms:W3CDTF">2019-05-30T18:59:41Z</dcterms:created>
  <dcterms:modified xsi:type="dcterms:W3CDTF">2019-05-30T20:12:16Z</dcterms:modified>
</cp:coreProperties>
</file>