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C24D4-2CBC-46E0-A7FE-5B8855DF3630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56646-56FD-4768-8ECE-2AACD68417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is seul ma vi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248472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Sois</a:t>
            </a:r>
            <a:r>
              <a:rPr lang="en-US" b="1" dirty="0" smtClean="0"/>
              <a:t> </a:t>
            </a:r>
            <a:r>
              <a:rPr lang="en-US" b="1" dirty="0" err="1" smtClean="0"/>
              <a:t>seul</a:t>
            </a:r>
            <a:r>
              <a:rPr lang="en-US" b="1" dirty="0" smtClean="0"/>
              <a:t> ma vision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4824536" cy="5832648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Sois seul ma vision, ô Roi de mon cœur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Brise en moi tout autre désir Seigneur 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Dès l’aube du jour, conduis mes pensées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Qu’en ta présence, je reste comblé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Sois ma sagesse, Parole de vie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Garde-moi en toi, nourris mon esprit 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Père tout-puissant, en moi tu demeures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suis ton enfant, uni à ton cœur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renom, l’argent, ne m’attirent pas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héritage à jamais tu seras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seul oui toi seul, premier dans mon cœur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 Roi céleste, puits de mon bonheur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Refrain: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Ô Dieu, soit le centre, et mon plus grand bien !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Ô Jésus, ma gloire, mon cœur t’appartient !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 Roi céleste, pour moi victorieux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Éveille mon âme aux plaisirs des cieux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cœur de mon cœur, qu’importe mon sort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Reste ma vision, Seigneur je t’implore 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Sois seul ma vision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Sois seul ma vision </dc:title>
  <dc:creator>mary</dc:creator>
  <cp:lastModifiedBy>mary</cp:lastModifiedBy>
  <cp:revision>4</cp:revision>
  <dcterms:created xsi:type="dcterms:W3CDTF">2019-05-29T05:37:06Z</dcterms:created>
  <dcterms:modified xsi:type="dcterms:W3CDTF">2019-05-29T06:19:12Z</dcterms:modified>
</cp:coreProperties>
</file>