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5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7F43-DA75-46C4-8D72-C44EBF75EF3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5349-D1C3-4F2B-9408-D0C647E8CC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7F43-DA75-46C4-8D72-C44EBF75EF3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5349-D1C3-4F2B-9408-D0C647E8CC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7F43-DA75-46C4-8D72-C44EBF75EF3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5349-D1C3-4F2B-9408-D0C647E8CC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7F43-DA75-46C4-8D72-C44EBF75EF3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5349-D1C3-4F2B-9408-D0C647E8CC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7F43-DA75-46C4-8D72-C44EBF75EF3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5349-D1C3-4F2B-9408-D0C647E8CC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7F43-DA75-46C4-8D72-C44EBF75EF3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5349-D1C3-4F2B-9408-D0C647E8CC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7F43-DA75-46C4-8D72-C44EBF75EF3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5349-D1C3-4F2B-9408-D0C647E8CC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7F43-DA75-46C4-8D72-C44EBF75EF3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5349-D1C3-4F2B-9408-D0C647E8CC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7F43-DA75-46C4-8D72-C44EBF75EF3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5349-D1C3-4F2B-9408-D0C647E8CC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7F43-DA75-46C4-8D72-C44EBF75EF3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5349-D1C3-4F2B-9408-D0C647E8CC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7F43-DA75-46C4-8D72-C44EBF75EF3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25349-D1C3-4F2B-9408-D0C647E8CC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77F43-DA75-46C4-8D72-C44EBF75EF3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25349-D1C3-4F2B-9408-D0C647E8CC5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예수 넓은 품에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3219054" y="1412776"/>
            <a:ext cx="5924945" cy="47251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cher in Jesu Arm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68052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err="1" smtClean="0"/>
              <a:t>Sicher</a:t>
            </a:r>
            <a:r>
              <a:rPr lang="en-US" b="1" dirty="0" smtClean="0"/>
              <a:t> in </a:t>
            </a:r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 smtClean="0"/>
              <a:t>Armen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5400600" cy="5256584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Sicher in Jesu Armen,  Sicher an Seiner Brust,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Seine Liebe einhüllt,  Du, meine Seele, ruhst.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Horch! Welche süße Stimme,  Himmlischer Lobpreis klingt,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Heilige geben Echo,  Freudig mein Herz mitsingt.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Sicher in Jesu Armen,  Sicher an Seiner Brust,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Wo Seine Liebe einhüllt,  Du, meine Seele, ruhst. 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Sicher in Jesu Armen,  Sicher vor Gram und Pein,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Sicher bin vor Versuchung,  Sünde kann dort nicht sein.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Frei von der Last der Sorgen,  Zweifel und Furcht dort bin;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 noch ein wenig Trübsal,  Tränen sind bald dahin. 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ist meine Zuflucht,  Jesus, Er starb für mich;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Einzig auf diesen Felsen  Bau und vertraue ich.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Hier mit Geduld will warten,  Wart, bis die Nacht vergeht,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Wart, bis ich seh den Morgen,  Der sicher aufersteht 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156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Sicher in Jesu Armen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Sicher in Jesu Armen</dc:title>
  <dc:creator>mary</dc:creator>
  <cp:lastModifiedBy>mary</cp:lastModifiedBy>
  <cp:revision>6</cp:revision>
  <dcterms:created xsi:type="dcterms:W3CDTF">2019-05-01T00:58:20Z</dcterms:created>
  <dcterms:modified xsi:type="dcterms:W3CDTF">2019-05-01T01:19:00Z</dcterms:modified>
</cp:coreProperties>
</file>