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ADEAC-B323-43A3-A031-760C9DE0D2C0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C61C-ABB2-4D82-95C3-CC31B94952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ji! Puji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438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Puji</a:t>
            </a:r>
            <a:r>
              <a:rPr lang="en-US" b="1" dirty="0" smtClean="0"/>
              <a:t>! </a:t>
            </a:r>
            <a:r>
              <a:rPr lang="en-US" b="1" dirty="0" err="1" smtClean="0"/>
              <a:t>Puji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33400"/>
            <a:ext cx="3886200" cy="3810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masyhurkan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menggembalakan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Puji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Puji</a:t>
            </a:r>
            <a:r>
              <a:rPr lang="en-US" sz="1400" b="1" dirty="0" smtClean="0">
                <a:solidFill>
                  <a:srgbClr val="FF0000"/>
                </a:solidFill>
              </a:rPr>
              <a:t>! Dan </a:t>
            </a:r>
            <a:r>
              <a:rPr lang="en-US" sz="1400" b="1" dirty="0" err="1" smtClean="0">
                <a:solidFill>
                  <a:srgbClr val="FF0000"/>
                </a:solidFill>
              </a:rPr>
              <a:t>masyhurkanlah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kasih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Hu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Puji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selama-lamanya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terduga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Tent'ra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Raja, Imam,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Puji! Puji!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Puji! Puji!</dc:title>
  <dc:creator>FRONT</dc:creator>
  <cp:lastModifiedBy>FRONT</cp:lastModifiedBy>
  <cp:revision>3</cp:revision>
  <dcterms:created xsi:type="dcterms:W3CDTF">2024-07-24T20:39:21Z</dcterms:created>
  <dcterms:modified xsi:type="dcterms:W3CDTF">2024-07-24T20:53:33Z</dcterms:modified>
</cp:coreProperties>
</file>