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59" d="100"/>
          <a:sy n="59" d="100"/>
        </p:scale>
        <p:origin x="-2045" y="-22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F02CB-80BF-423E-AEA4-D1133CDB5F2C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AAE9D-1401-448C-8BB6-04EFDB2B8B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F02CB-80BF-423E-AEA4-D1133CDB5F2C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AAE9D-1401-448C-8BB6-04EFDB2B8B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F02CB-80BF-423E-AEA4-D1133CDB5F2C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AAE9D-1401-448C-8BB6-04EFDB2B8B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F02CB-80BF-423E-AEA4-D1133CDB5F2C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AAE9D-1401-448C-8BB6-04EFDB2B8B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F02CB-80BF-423E-AEA4-D1133CDB5F2C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AAE9D-1401-448C-8BB6-04EFDB2B8B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F02CB-80BF-423E-AEA4-D1133CDB5F2C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AAE9D-1401-448C-8BB6-04EFDB2B8B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F02CB-80BF-423E-AEA4-D1133CDB5F2C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AAE9D-1401-448C-8BB6-04EFDB2B8B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F02CB-80BF-423E-AEA4-D1133CDB5F2C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AAE9D-1401-448C-8BB6-04EFDB2B8B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F02CB-80BF-423E-AEA4-D1133CDB5F2C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AAE9D-1401-448C-8BB6-04EFDB2B8B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F02CB-80BF-423E-AEA4-D1133CDB5F2C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AAE9D-1401-448C-8BB6-04EFDB2B8B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F02CB-80BF-423E-AEA4-D1133CDB5F2C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2AAE9D-1401-448C-8BB6-04EFDB2B8B9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5F02CB-80BF-423E-AEA4-D1133CDB5F2C}" type="datetimeFigureOut">
              <a:rPr lang="en-US" smtClean="0"/>
              <a:pPr/>
              <a:t>3/25/2022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2AAE9D-1401-448C-8BB6-04EFDB2B8B9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Praise Him Praise Him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Preist Ihn Preist Ih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1760" y="0"/>
            <a:ext cx="4392488" cy="506487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Preist</a:t>
            </a:r>
            <a:r>
              <a:rPr lang="en-US" b="1" dirty="0" smtClean="0"/>
              <a:t> </a:t>
            </a:r>
            <a:r>
              <a:rPr lang="en-US" b="1" dirty="0" err="1" smtClean="0"/>
              <a:t>Ihn</a:t>
            </a:r>
            <a:r>
              <a:rPr lang="en-US" b="1" dirty="0" smtClean="0"/>
              <a:t> </a:t>
            </a:r>
            <a:r>
              <a:rPr lang="en-US" b="1" dirty="0" err="1" smtClean="0"/>
              <a:t>Preist</a:t>
            </a:r>
            <a:r>
              <a:rPr lang="en-US" b="1" dirty="0" smtClean="0"/>
              <a:t> </a:t>
            </a:r>
            <a:r>
              <a:rPr lang="en-US" b="1" dirty="0" err="1" smtClean="0"/>
              <a:t>Ihn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548680"/>
            <a:ext cx="4968552" cy="5832648"/>
          </a:xfrm>
        </p:spPr>
        <p:txBody>
          <a:bodyPr>
            <a:noAutofit/>
          </a:bodyPr>
          <a:lstStyle/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Preist Ihn Preist Ihn! Jesum, den treuen Erlöser,                Rühmt und lobt Ihn alle mit frohem Schall;</a:t>
            </a:r>
            <a:b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Heil Ihm Heil Ihm! Jauchzet ihr heiligen angel,</a:t>
            </a:r>
            <a:b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Ihr Erlösten, preiset Ihn überall.</a:t>
            </a:r>
            <a:b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Wie ein Hirte führet Er seine Schafe,</a:t>
            </a:r>
            <a:b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Und die Lämmer trägt Er an Seiner Brust.</a:t>
            </a: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Refrain</a:t>
            </a:r>
            <a:endParaRPr lang="de-DE" sz="1600" b="1" dirty="0">
              <a:solidFill>
                <a:srgbClr val="FF0000"/>
              </a:solidFill>
            </a:endParaRPr>
          </a:p>
          <a:p>
            <a:pPr algn="l"/>
            <a:r>
              <a:rPr lang="de-DE" sz="1600" b="1" dirty="0" smtClean="0">
                <a:solidFill>
                  <a:srgbClr val="FF0000"/>
                </a:solidFill>
              </a:rPr>
              <a:t>Preist Ihn! Preist Ihn! Preist Seinen heiligen Namen!</a:t>
            </a:r>
            <a:br>
              <a:rPr lang="de-DE" sz="1600" b="1" dirty="0" smtClean="0">
                <a:solidFill>
                  <a:srgbClr val="FF0000"/>
                </a:solidFill>
              </a:rPr>
            </a:br>
            <a:r>
              <a:rPr lang="de-DE" sz="1600" b="1" dirty="0" smtClean="0">
                <a:solidFill>
                  <a:srgbClr val="FF0000"/>
                </a:solidFill>
              </a:rPr>
              <a:t>Rühmt und lobt Ihn  alle mit frohem Schall.</a:t>
            </a:r>
          </a:p>
          <a:p>
            <a:pPr algn="l"/>
            <a:endParaRPr lang="de-DE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Preist Ihn Preist Ihn! Rühmet den freundlichen Heiland,</a:t>
            </a:r>
            <a:b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Weil Er starb für Sünder auf Golgatha.</a:t>
            </a:r>
            <a:b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Lobt Ihn Lobt Ihn! Lobt Seinen heiligen Namen:</a:t>
            </a:r>
            <a:b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Jesus, Jesus!  Jauchzet Halleluja!</a:t>
            </a:r>
            <a:b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 und je hat Jesus uns treu geliebet,</a:t>
            </a:r>
            <a:b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vergiss nicht, was Er an dir getan.</a:t>
            </a:r>
          </a:p>
          <a:p>
            <a:pPr algn="l"/>
            <a:endParaRPr lang="de-DE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Preist Ihn Preist Ihn! Jesum, den großen Erretter,</a:t>
            </a:r>
            <a:b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Auf, ihr Tore, lasset Ihn ziehen ein.</a:t>
            </a:r>
            <a:b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 ist Sieger, Hölle und Tod sind bezwungen,</a:t>
            </a:r>
            <a:b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krönt Ihn krönt Ihn alle mit frohem Schall.</a:t>
            </a:r>
            <a:b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Bald wird Er mit himmlischer Pracht erscheinen,</a:t>
            </a:r>
            <a:b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de-DE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Sein ist Macht und ewige Herrlichkeit.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24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Preist Ihn Preist Ihn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Preist Ihn Preist Ihn</dc:title>
  <dc:creator>mary</dc:creator>
  <cp:lastModifiedBy>mary</cp:lastModifiedBy>
  <cp:revision>13</cp:revision>
  <dcterms:created xsi:type="dcterms:W3CDTF">2019-05-15T02:10:15Z</dcterms:created>
  <dcterms:modified xsi:type="dcterms:W3CDTF">2022-03-25T16:36:19Z</dcterms:modified>
</cp:coreProperties>
</file>