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B00-9763-4493-8B3A-1D4A7B90D6A4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890-C669-488D-ACCF-7E7A0D3C2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B00-9763-4493-8B3A-1D4A7B90D6A4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890-C669-488D-ACCF-7E7A0D3C2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B00-9763-4493-8B3A-1D4A7B90D6A4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890-C669-488D-ACCF-7E7A0D3C2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B00-9763-4493-8B3A-1D4A7B90D6A4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890-C669-488D-ACCF-7E7A0D3C2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B00-9763-4493-8B3A-1D4A7B90D6A4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890-C669-488D-ACCF-7E7A0D3C2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B00-9763-4493-8B3A-1D4A7B90D6A4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890-C669-488D-ACCF-7E7A0D3C2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B00-9763-4493-8B3A-1D4A7B90D6A4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890-C669-488D-ACCF-7E7A0D3C2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B00-9763-4493-8B3A-1D4A7B90D6A4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890-C669-488D-ACCF-7E7A0D3C2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B00-9763-4493-8B3A-1D4A7B90D6A4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890-C669-488D-ACCF-7E7A0D3C2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B00-9763-4493-8B3A-1D4A7B90D6A4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890-C669-488D-ACCF-7E7A0D3C2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B00-9763-4493-8B3A-1D4A7B90D6A4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890-C669-488D-ACCF-7E7A0D3C2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C3B00-9763-4493-8B3A-1D4A7B90D6A4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D5890-C669-488D-ACCF-7E7A0D3C22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ou have longed for sweet peac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n Tu Todo en Su Al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256584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Pon Tu Todo en Su Altar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7232848" cy="576064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¿Has buscado la paz  Sin hallarla jamás?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¿Es intenso tu ruego al clamar?   Paz no puedes sentir,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por mucho gemir,   Hasta que pongas todo en su altar.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CORO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¿Está tu alma completa en célico altar?   ¿Ya vives entregado a Él...?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Sólo así tú podrás   Disfrutar de la paz,   En su altar deposita tu ser.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¿Cómo puedes vivir  En maldad y sentir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Jesús ha aprobado tu acción?   Cumple su voluntad,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Deja toda maldad,   En su altar pon hoy tu corazón.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no sabes por qué   Dios detiene el bien aún,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eleves tu ferviente prez   Hasta que en humildad,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 y sinceridad,   Tu alma toda en su altar hoy le des.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Disfrutar de su amor  No podrás pecador,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gozar su divina amistad.  Sólo que desde hoy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Digas: "Mi alma te doy,   Deposito mi vida en tu altar”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Pon Tu Todo en Su Altar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 Tu Todo en Su Altar</dc:title>
  <dc:creator>mary</dc:creator>
  <cp:lastModifiedBy>mary</cp:lastModifiedBy>
  <cp:revision>5</cp:revision>
  <dcterms:created xsi:type="dcterms:W3CDTF">2019-05-17T20:26:34Z</dcterms:created>
  <dcterms:modified xsi:type="dcterms:W3CDTF">2019-05-18T02:11:12Z</dcterms:modified>
</cp:coreProperties>
</file>