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5180-CDE2-49BD-A136-1107204A2272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42F44-665D-4258-AEE7-A17CDE285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5180-CDE2-49BD-A136-1107204A2272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42F44-665D-4258-AEE7-A17CDE285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5180-CDE2-49BD-A136-1107204A2272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42F44-665D-4258-AEE7-A17CDE285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5180-CDE2-49BD-A136-1107204A2272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42F44-665D-4258-AEE7-A17CDE285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5180-CDE2-49BD-A136-1107204A2272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42F44-665D-4258-AEE7-A17CDE285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5180-CDE2-49BD-A136-1107204A2272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42F44-665D-4258-AEE7-A17CDE285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5180-CDE2-49BD-A136-1107204A2272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42F44-665D-4258-AEE7-A17CDE285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5180-CDE2-49BD-A136-1107204A2272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42F44-665D-4258-AEE7-A17CDE285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5180-CDE2-49BD-A136-1107204A2272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42F44-665D-4258-AEE7-A17CDE285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5180-CDE2-49BD-A136-1107204A2272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42F44-665D-4258-AEE7-A17CDE285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5180-CDE2-49BD-A136-1107204A2272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42F44-665D-4258-AEE7-A17CDE285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05180-CDE2-49BD-A136-1107204A2272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42F44-665D-4258-AEE7-A17CDE285A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rto de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3600400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Perto</a:t>
            </a:r>
            <a:r>
              <a:rPr lang="en-US" b="1" dirty="0" smtClean="0"/>
              <a:t> de Jesus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3960440" cy="532859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 Senhor, sou teu, tua voz ouvi 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chamar-me com amor; 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de Ti mais perto eu almejo estar, 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bendito Salvador! 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Coro 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Mais perto da tua cruz, 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quero estar, ó Salvador! 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Mais perto para a tua cruz, 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leva-me, ó meu Senhor!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seguir-te só me consagro já, 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constrangido pelo amor; 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meu coração bem contente está 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servir-te a ti, Senhor! 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que pura e santa delícia é 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aos teus santos pés me achar, 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com viva e mui reverente fé 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o Salvador falar!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Perto de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Perto de Jesus</dc:title>
  <dc:creator>mary</dc:creator>
  <cp:lastModifiedBy>mary</cp:lastModifiedBy>
  <cp:revision>3</cp:revision>
  <dcterms:created xsi:type="dcterms:W3CDTF">2019-05-22T21:23:02Z</dcterms:created>
  <dcterms:modified xsi:type="dcterms:W3CDTF">2019-05-23T22:44:04Z</dcterms:modified>
</cp:coreProperties>
</file>