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18C7-E11F-47B6-9DC8-D61EDC4405E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FE06-9E47-4D65-9F7B-B95A155F49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venta y Nueve Ovejas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336704" cy="47667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Noventa y Nueve Ovejas Son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3528392" cy="460851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Noventa y nueve ovejas son,            Las que en el prado están,                   Mas una sola, sin pastor,                       Por la montaña va;                              La puerta de oro traspasó                          Y vaga en triste soledad,                               Y vaga en triste soledad.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esta oveja el buen Pastor          Se expone con piedad,                 Dejando solo aquel redil,                  Al que ama de verdad,                         Y al fragoroso bosque va                    Su pobre oveja a rescatar,               Su pobre oveja a rescatar.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Noventa y Nueve Ovejas Son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Noventa y Nueve Ovejas Son </dc:title>
  <dc:creator>mary</dc:creator>
  <cp:lastModifiedBy>mary</cp:lastModifiedBy>
  <cp:revision>3</cp:revision>
  <dcterms:created xsi:type="dcterms:W3CDTF">2019-05-15T22:27:07Z</dcterms:created>
  <dcterms:modified xsi:type="dcterms:W3CDTF">2019-05-15T22:49:47Z</dcterms:modified>
</cp:coreProperties>
</file>