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5093-C58E-4091-9DB8-B9AFDF0881F5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1F35-B656-4C89-AD62-1DCAA91AC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5093-C58E-4091-9DB8-B9AFDF0881F5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1F35-B656-4C89-AD62-1DCAA91AC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5093-C58E-4091-9DB8-B9AFDF0881F5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1F35-B656-4C89-AD62-1DCAA91AC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5093-C58E-4091-9DB8-B9AFDF0881F5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1F35-B656-4C89-AD62-1DCAA91AC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5093-C58E-4091-9DB8-B9AFDF0881F5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1F35-B656-4C89-AD62-1DCAA91AC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5093-C58E-4091-9DB8-B9AFDF0881F5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1F35-B656-4C89-AD62-1DCAA91AC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5093-C58E-4091-9DB8-B9AFDF0881F5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1F35-B656-4C89-AD62-1DCAA91AC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5093-C58E-4091-9DB8-B9AFDF0881F5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1F35-B656-4C89-AD62-1DCAA91AC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5093-C58E-4091-9DB8-B9AFDF0881F5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1F35-B656-4C89-AD62-1DCAA91AC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5093-C58E-4091-9DB8-B9AFDF0881F5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1F35-B656-4C89-AD62-1DCAA91AC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5093-C58E-4091-9DB8-B9AFDF0881F5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1F35-B656-4C89-AD62-1DCAA91ACF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15093-C58E-4091-9DB8-B9AFDF0881F5}" type="datetimeFigureOut">
              <a:rPr lang="en-US" smtClean="0"/>
              <a:pPr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81F35-B656-4C89-AD62-1DCAA91ACF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Ninety and Nine.jpg"/>
          <p:cNvPicPr>
            <a:picLocks noChangeAspect="1"/>
          </p:cNvPicPr>
          <p:nvPr userDrawn="1"/>
        </p:nvPicPr>
        <p:blipFill>
          <a:blip r:embed="rId14" cstate="print">
            <a:lum bright="3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venta e nove ovelhas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192688" cy="54868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b="1" dirty="0" smtClean="0"/>
              <a:t>Noventa </a:t>
            </a:r>
            <a:r>
              <a:rPr lang="pt-BR" b="1" dirty="0"/>
              <a:t>e nove ovelhas vao</a:t>
            </a:r>
            <a:r>
              <a:rPr lang="pt-BR" dirty="0"/>
              <a:t/>
            </a:r>
            <a:br>
              <a:rPr lang="pt-BR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980728"/>
            <a:ext cx="7920880" cy="5256584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Noventa e nove ovelhas vão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Seguras ao curral.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uma se extraviou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aprisco pastoral,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Vagando em montes de terror,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Distante do fiel Pastor,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Distante do fiel Pastor.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“Noventa e nove a Ti, Pastor,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podem contentar?”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“A errante é Minha”, respondeu,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“Zeloso a irei buscar!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 montes há perigos mil.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novo a quero em meu redil,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novo a quero em meu redil”.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Ninguém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jamais imaginou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quanto padeceu;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Buscando a ovelha tão rebel,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Terrível dor sofreu.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Foi, pois, assim que o Bom Pastor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Salvou a ovelha por amor,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Salvou a ovelha por amor.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 da montanha exultação: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a voz do Bom Pastor!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Ressoa em notas triunfais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salmo vencedor.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os anjos cantam lá nos céus: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“Voltou a ovelha para Deus,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Voltou a ovelha para Deus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.”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161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Noventa e nove ovelhas vao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Noventa e nove ovelhas vao </dc:title>
  <dc:creator>mary</dc:creator>
  <cp:lastModifiedBy>mary</cp:lastModifiedBy>
  <cp:revision>3</cp:revision>
  <dcterms:created xsi:type="dcterms:W3CDTF">2022-07-29T19:51:09Z</dcterms:created>
  <dcterms:modified xsi:type="dcterms:W3CDTF">2022-07-29T21:59:44Z</dcterms:modified>
</cp:coreProperties>
</file>