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BD12B-FFB6-4677-8D23-8D7119C827F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E2D56-5834-4C06-BE25-7214BFDC85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wako Bw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52839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5472608" cy="4896544"/>
          </a:xfrm>
        </p:spPr>
        <p:txBody>
          <a:bodyPr>
            <a:normAutofit/>
          </a:bodyPr>
          <a:lstStyle/>
          <a:p>
            <a:pPr marL="85725" indent="-85725"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Bwana,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ninasikia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Unaponena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85725" indent="-85725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Nizidi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kusongea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457200" indent="-457200"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i="1" dirty="0">
                <a:solidFill>
                  <a:srgbClr val="FF0000"/>
                </a:solidFill>
              </a:rPr>
              <a:t>Bwana </a:t>
            </a:r>
            <a:r>
              <a:rPr lang="en-US" sz="2000" b="1" i="1" dirty="0" err="1">
                <a:solidFill>
                  <a:srgbClr val="FF0000"/>
                </a:solidFill>
              </a:rPr>
              <a:t>vuta</a:t>
            </a:r>
            <a:r>
              <a:rPr lang="en-US" sz="2000" b="1" i="1" dirty="0">
                <a:solidFill>
                  <a:srgbClr val="FF0000"/>
                </a:solidFill>
              </a:rPr>
              <a:t>, (</a:t>
            </a:r>
            <a:r>
              <a:rPr lang="en-US" sz="2000" b="1" i="1" dirty="0" err="1">
                <a:solidFill>
                  <a:srgbClr val="FF0000"/>
                </a:solidFill>
              </a:rPr>
              <a:t>vuta</a:t>
            </a:r>
            <a:r>
              <a:rPr lang="en-US" sz="2000" b="1" i="1" dirty="0">
                <a:solidFill>
                  <a:srgbClr val="FF0000"/>
                </a:solidFill>
              </a:rPr>
              <a:t>) </a:t>
            </a:r>
            <a:r>
              <a:rPr lang="en-US" sz="2000" b="1" i="1" dirty="0" err="1">
                <a:solidFill>
                  <a:srgbClr val="FF0000"/>
                </a:solidFill>
              </a:rPr>
              <a:t>nije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nisongee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/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rgbClr val="FF0000"/>
                </a:solidFill>
              </a:rPr>
              <a:t>Sana </a:t>
            </a:r>
            <a:r>
              <a:rPr lang="en-US" sz="2000" b="1" i="1" dirty="0" err="1">
                <a:solidFill>
                  <a:srgbClr val="FF0000"/>
                </a:solidFill>
              </a:rPr>
              <a:t>kwako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mtini</a:t>
            </a:r>
            <a:r>
              <a:rPr lang="en-US" sz="2000" b="1" i="1" dirty="0">
                <a:solidFill>
                  <a:srgbClr val="FF0000"/>
                </a:solidFill>
              </a:rPr>
              <a:t>. </a:t>
            </a:r>
            <a:r>
              <a:rPr lang="en-US" sz="2000" b="1" dirty="0">
                <a:solidFill>
                  <a:srgbClr val="FF0000"/>
                </a:solidFill>
              </a:rPr>
              <a:t/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rgbClr val="FF0000"/>
                </a:solidFill>
              </a:rPr>
              <a:t>Bwana, </a:t>
            </a:r>
            <a:r>
              <a:rPr lang="en-US" sz="2000" b="1" i="1" dirty="0" err="1">
                <a:solidFill>
                  <a:srgbClr val="FF0000"/>
                </a:solidFill>
              </a:rPr>
              <a:t>vuta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vuta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nije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nisongee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/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rgbClr val="FF0000"/>
                </a:solidFill>
              </a:rPr>
              <a:t>Pa </a:t>
            </a:r>
            <a:r>
              <a:rPr lang="en-US" sz="2000" b="1" i="1" dirty="0" err="1">
                <a:solidFill>
                  <a:srgbClr val="FF0000"/>
                </a:solidFill>
              </a:rPr>
              <a:t>damu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ya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thamani</a:t>
            </a:r>
            <a:r>
              <a:rPr lang="en-US" sz="2000" b="1" i="1" dirty="0">
                <a:solidFill>
                  <a:srgbClr val="FF0000"/>
                </a:solidFill>
              </a:rPr>
              <a:t>. 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nikatumike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Uyapendayo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nipende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Nizidi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kukwandama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tele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nizungumzapo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Ninanena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rafiki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Nikipiga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magoti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 wako Bwana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wako Bwana</dc:title>
  <dc:creator>mary</dc:creator>
  <cp:lastModifiedBy>mary</cp:lastModifiedBy>
  <cp:revision>3</cp:revision>
  <dcterms:created xsi:type="dcterms:W3CDTF">2019-05-24T20:52:38Z</dcterms:created>
  <dcterms:modified xsi:type="dcterms:W3CDTF">2019-05-24T21:17:39Z</dcterms:modified>
</cp:coreProperties>
</file>