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8D159-7F3D-4688-9F91-AB0AA1ED8800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5327E-5876-462D-A732-7FF86C688C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u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0"/>
            <a:ext cx="1656184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Louva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37320"/>
            <a:ext cx="9145016" cy="612068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Louvai, louvai, Cristo o bom Mestre divino,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nós na cruz, Ele sofreu, morreu.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Perdão, perdão hoje aos contritos outorga,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precioso sangue na cruz verteu.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 louvai-O, ei-Lo tão exaltado,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Mediador que nunca nos faltará.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Louvai, louvai, falai da Sua grandeza,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Do perdão da graça que a todos dá!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Louvai, louvai, Cristo o bom Mestre divino,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Conselhos bons dá Ele ao pecador.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Anunciai as bênçãos maravilhosas,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Concedidas por esse Salvador.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 todos, servos de Jesus Cristo,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nunca vos abandonará.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Louvai, louvai, Cristo o bom Mestre divino,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Cantai, cantai Seu grande amor cantai.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Fiéis cantai, de coração bem unidos,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poder e glória louvai louvai.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Qual pastor que cuida do seu rebanho,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assim os crentes protegerá.</a:t>
            </a:r>
            <a:endParaRPr lang="pt-B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155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Louva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Louvai a Cristo</dc:title>
  <dc:creator>mary</dc:creator>
  <cp:lastModifiedBy>mary</cp:lastModifiedBy>
  <cp:revision>7</cp:revision>
  <dcterms:created xsi:type="dcterms:W3CDTF">2019-05-15T01:30:06Z</dcterms:created>
  <dcterms:modified xsi:type="dcterms:W3CDTF">2022-07-26T17:43:22Z</dcterms:modified>
</cp:coreProperties>
</file>