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AF4-B7CC-450C-B4B0-2EFA18BD73E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3347-AD5E-4743-B24E-39851183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AF4-B7CC-450C-B4B0-2EFA18BD73E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3347-AD5E-4743-B24E-39851183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AF4-B7CC-450C-B4B0-2EFA18BD73E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3347-AD5E-4743-B24E-39851183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AF4-B7CC-450C-B4B0-2EFA18BD73E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3347-AD5E-4743-B24E-39851183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AF4-B7CC-450C-B4B0-2EFA18BD73E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3347-AD5E-4743-B24E-39851183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AF4-B7CC-450C-B4B0-2EFA18BD73E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3347-AD5E-4743-B24E-39851183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AF4-B7CC-450C-B4B0-2EFA18BD73E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3347-AD5E-4743-B24E-39851183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AF4-B7CC-450C-B4B0-2EFA18BD73E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3347-AD5E-4743-B24E-39851183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AF4-B7CC-450C-B4B0-2EFA18BD73E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3347-AD5E-4743-B24E-39851183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AF4-B7CC-450C-B4B0-2EFA18BD73E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3347-AD5E-4743-B24E-39851183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AF4-B7CC-450C-B4B0-2EFA18BD73E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3347-AD5E-4743-B24E-39851183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35AF4-B7CC-450C-B4B0-2EFA18BD73E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23347-AD5E-4743-B24E-39851183EC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 Tumba Le Encerr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4896544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La </a:t>
            </a:r>
            <a:r>
              <a:rPr lang="en-US" b="1" dirty="0" err="1" smtClean="0"/>
              <a:t>Tumba</a:t>
            </a:r>
            <a:r>
              <a:rPr lang="en-US" b="1" dirty="0" smtClean="0"/>
              <a:t> Le </a:t>
            </a:r>
            <a:r>
              <a:rPr lang="en-US" b="1" dirty="0" err="1" smtClean="0"/>
              <a:t>Encerró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340768"/>
            <a:ext cx="5328592" cy="473008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tumba le encerró,  Cristo, mi Cristo.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alba allí esperó,  Cristo el Señor.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Cristo la tumba venció, Y con gran poder resucitó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De sepulcro y muerte Cristo es vencedor,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Vive para siempre nuestro Salvador.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¡Gloria Dios! !Gloria a Dios! El Señor resucitó.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guardas escapó, Cristo, mi Cristo;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sello destruyó, Cristo el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muerte dominó, Cristo, mi Cristo;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su poder venció, Cristo el Señor.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92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La Tumba Le Encerró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Tumba Le Encerro</dc:title>
  <dc:creator>mary</dc:creator>
  <cp:lastModifiedBy>mary</cp:lastModifiedBy>
  <cp:revision>15</cp:revision>
  <dcterms:created xsi:type="dcterms:W3CDTF">2022-04-12T19:33:01Z</dcterms:created>
  <dcterms:modified xsi:type="dcterms:W3CDTF">2022-04-12T20:20:11Z</dcterms:modified>
</cp:coreProperties>
</file>