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1" d="100"/>
          <a:sy n="81" d="100"/>
        </p:scale>
        <p:origin x="-137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88AE0-B7F7-44B6-A2F2-DCC61AAA736E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2CE3C-6806-4804-94FE-8F70FE88E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 o Bron van zegeni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Kom o Bron van zegeningen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7160840" cy="5328592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o bron van zegeningen,  geef een nieuw lied in mijn hart,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 van dank, niet te bedwingen, voor genade ongedacht.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 mij woorden om te zingen  met de eng'len rond uw troon,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uw naam blijft mij omringen  en verlost mij van de dood.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mag zijn in uw nabijheid door uw offer aan het kruis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uw liefde geeft mij vrijheid  om te wonen in uw huis.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zocht mij toen ik dwaalde,  op mijn eigen wegen liep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Hij kocht mij door genade  met zijn bloed, dat redding biedt!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o bron, kom, o God. Kom geliefde vredevorst. 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 uw bruid, hoor hoe zij zingt:  kom, o bron van zegening.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Nooit kan ik mijn schuld vergoeden,  't is genade onverdiend.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uw goedheid mij behoeden,  wees mijn altijd trouwe vriend.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Zonder U ben ik verloren,  zie ik zelf geen toekomst meer.</a:t>
            </a:r>
            <a:b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mijn hart U toebehoren  tot ik U ontmoet, mijn Heer!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114264" tIns="152352" rIns="114264" bIns="15235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29138" y="0"/>
            <a:ext cx="857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8566" tIns="0" rIns="85698" bIns="6030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1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ea typeface="Helvetica"/>
                <a:cs typeface="Arial" pitchFamily="34" charset="0"/>
              </a:rPr>
              <a:t>광고</a:t>
            </a:r>
            <a:endParaRPr kumimoji="0" lang="en-US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-apple-system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 o Bron van zegeningen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 o Bron van zegeningen </dc:title>
  <dc:creator>mary</dc:creator>
  <cp:lastModifiedBy>mary</cp:lastModifiedBy>
  <cp:revision>4</cp:revision>
  <dcterms:created xsi:type="dcterms:W3CDTF">2019-05-09T18:54:54Z</dcterms:created>
  <dcterms:modified xsi:type="dcterms:W3CDTF">2019-05-09T22:17:19Z</dcterms:modified>
</cp:coreProperties>
</file>