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533E-7897-4B21-93AF-79E64318162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45EC-320D-4527-A765-5D48E28F7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533E-7897-4B21-93AF-79E64318162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45EC-320D-4527-A765-5D48E28F7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533E-7897-4B21-93AF-79E64318162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45EC-320D-4527-A765-5D48E28F7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533E-7897-4B21-93AF-79E64318162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45EC-320D-4527-A765-5D48E28F7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533E-7897-4B21-93AF-79E64318162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45EC-320D-4527-A765-5D48E28F7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533E-7897-4B21-93AF-79E64318162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45EC-320D-4527-A765-5D48E28F7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533E-7897-4B21-93AF-79E64318162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45EC-320D-4527-A765-5D48E28F7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533E-7897-4B21-93AF-79E64318162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45EC-320D-4527-A765-5D48E28F7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533E-7897-4B21-93AF-79E64318162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45EC-320D-4527-A765-5D48E28F7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533E-7897-4B21-93AF-79E64318162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45EC-320D-4527-A765-5D48E28F7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533E-7897-4B21-93AF-79E64318162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45EC-320D-4527-A765-5D48E28F7E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3533E-7897-4B21-93AF-79E64318162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945EC-320D-4527-A765-5D48E28F7E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 the best Friend to have is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o Melhor Ami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25658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Jesus, o </a:t>
            </a:r>
            <a:r>
              <a:rPr lang="en-US" b="1" dirty="0" err="1" smtClean="0"/>
              <a:t>Melhor</a:t>
            </a:r>
            <a:r>
              <a:rPr lang="en-US" b="1" dirty="0" smtClean="0"/>
              <a:t> Amigo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6336704" cy="5688632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 Jesus é o melhor amigo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NEle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ponho toda a minha fé;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Minhas chagas quer sarar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minh’alma consolar,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Jesus é o melhor amigo!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  <a:r>
              <a:rPr lang="pt-BR" sz="1800" b="1" dirty="0" smtClean="0">
                <a:solidFill>
                  <a:srgbClr val="FF0000"/>
                </a:solidFill>
              </a:rPr>
              <a:t/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Jesus é o melhor amigo</a:t>
            </a:r>
            <a:r>
              <a:rPr lang="pt-BR" sz="1800" b="1" dirty="0" smtClean="0">
                <a:solidFill>
                  <a:srgbClr val="FF0000"/>
                </a:solidFill>
              </a:rPr>
              <a:t>,  Jesus </a:t>
            </a:r>
            <a:r>
              <a:rPr lang="pt-BR" sz="1800" b="1" dirty="0" smtClean="0">
                <a:solidFill>
                  <a:srgbClr val="FF0000"/>
                </a:solidFill>
              </a:rPr>
              <a:t>é o melhor amigo,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Sempre prestes a ajudar</a:t>
            </a:r>
            <a:r>
              <a:rPr lang="pt-BR" sz="1800" b="1" dirty="0" smtClean="0">
                <a:solidFill>
                  <a:srgbClr val="FF0000"/>
                </a:solidFill>
              </a:rPr>
              <a:t>,  Ele </a:t>
            </a:r>
            <a:r>
              <a:rPr lang="pt-BR" sz="1800" b="1" dirty="0" smtClean="0">
                <a:solidFill>
                  <a:srgbClr val="FF0000"/>
                </a:solidFill>
              </a:rPr>
              <a:t>a todos quer salvar,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Sim, Jesus é o melhor amigo!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 Jesus é o fiel amigo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dá Sua força e poder;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Torna em gozo minha dor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Me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inspira, dá valor;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Jesus é o melhor amigo!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as ondas se embravecem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 barco querem afundar,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dá-me calma e paz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bonança sempre traz,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 Jesus é o melhor amigo!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deu a Sua própria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vida  Pra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salvar o ímpio pecador;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Jamais me quer deixar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Nunca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desamparar!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Sim, Jesus é o melhor amigo!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19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Jesus, o Melhor Amigo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主，我願像你</dc:title>
  <dc:creator>mary</dc:creator>
  <cp:lastModifiedBy>mary</cp:lastModifiedBy>
  <cp:revision>4</cp:revision>
  <dcterms:created xsi:type="dcterms:W3CDTF">2018-06-11T14:07:16Z</dcterms:created>
  <dcterms:modified xsi:type="dcterms:W3CDTF">2019-05-27T23:13:49Z</dcterms:modified>
</cp:coreProperties>
</file>