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F863-8446-4076-ACB6-BD81581447AC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C3BA-4378-41BA-AE1E-68C7A071C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F863-8446-4076-ACB6-BD81581447AC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C3BA-4378-41BA-AE1E-68C7A071C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F863-8446-4076-ACB6-BD81581447AC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C3BA-4378-41BA-AE1E-68C7A071C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F863-8446-4076-ACB6-BD81581447AC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C3BA-4378-41BA-AE1E-68C7A071C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F863-8446-4076-ACB6-BD81581447AC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C3BA-4378-41BA-AE1E-68C7A071C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F863-8446-4076-ACB6-BD81581447AC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C3BA-4378-41BA-AE1E-68C7A071C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F863-8446-4076-ACB6-BD81581447AC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C3BA-4378-41BA-AE1E-68C7A071C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F863-8446-4076-ACB6-BD81581447AC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C3BA-4378-41BA-AE1E-68C7A071C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F863-8446-4076-ACB6-BD81581447AC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C3BA-4378-41BA-AE1E-68C7A071C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F863-8446-4076-ACB6-BD81581447AC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C3BA-4378-41BA-AE1E-68C7A071C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F863-8446-4076-ACB6-BD81581447AC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C3BA-4378-41BA-AE1E-68C7A071C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9F863-8446-4076-ACB6-BD81581447AC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7C3BA-4378-41BA-AE1E-68C7A071C4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aw Me Nearer (I am Thine, O Lord) 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0"/>
            <a:ext cx="8208912" cy="476672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>Jag är din, o Gud, jag har hört din röst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620688"/>
            <a:ext cx="3384376" cy="6237312"/>
          </a:xfrm>
        </p:spPr>
        <p:txBody>
          <a:bodyPr>
            <a:noAutofit/>
          </a:bodyPr>
          <a:lstStyle/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er din, o Gud, jeg har hørt din røst,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hørt dit nådekald til mig;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men drag mig nu ved din milde Ånd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altid nærmere til dig!</a:t>
            </a:r>
          </a:p>
          <a:p>
            <a:pPr algn="l"/>
            <a:endParaRPr lang="da-DK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a-DK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a-DK" sz="1400" b="1" dirty="0" smtClean="0">
                <a:solidFill>
                  <a:srgbClr val="FF0000"/>
                </a:solidFill>
              </a:rPr>
              <a:t>Drag mig, drag mig nærmere til dig,</a:t>
            </a:r>
          </a:p>
          <a:p>
            <a:pPr algn="l"/>
            <a:r>
              <a:rPr lang="da-DK" sz="1400" b="1" dirty="0" smtClean="0">
                <a:solidFill>
                  <a:srgbClr val="FF0000"/>
                </a:solidFill>
              </a:rPr>
              <a:t>til dit kors, o Herre kær!</a:t>
            </a:r>
          </a:p>
          <a:p>
            <a:pPr algn="l"/>
            <a:r>
              <a:rPr lang="da-DK" sz="1400" b="1" dirty="0" smtClean="0">
                <a:solidFill>
                  <a:srgbClr val="FF0000"/>
                </a:solidFill>
              </a:rPr>
              <a:t>Drag mig, drag mig nærmere til dig,</a:t>
            </a:r>
          </a:p>
          <a:p>
            <a:pPr algn="l"/>
            <a:r>
              <a:rPr lang="da-DK" sz="1400" b="1" dirty="0" smtClean="0">
                <a:solidFill>
                  <a:srgbClr val="FF0000"/>
                </a:solidFill>
              </a:rPr>
              <a:t>til jeg ser dig, som du er.</a:t>
            </a:r>
          </a:p>
          <a:p>
            <a:pPr algn="l"/>
            <a:endParaRPr lang="da-DK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må salve mig til din tjeneste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med din nådes olie, Gud,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 min vilje helt må gå op i din,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jeg lyder kun dit bud.</a:t>
            </a:r>
          </a:p>
          <a:p>
            <a:pPr algn="l"/>
            <a:endParaRPr lang="da-DK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Hvilken salig fryd at på denne jord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have Almagts Gud til ven, –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i nødens stund sende bud til ham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få svar fra ham igen.</a:t>
            </a:r>
          </a:p>
          <a:p>
            <a:pPr algn="l"/>
            <a:endParaRPr lang="da-DK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din nådes dyb, al din kærlighed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dog jeg fatter ej fuldt ud,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førend der hos dig du skal slutte mig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din favn, min frelses Gud.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173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Jag är din, o Gud, jag har hört din röst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Jeg er din, o Gud</dc:title>
  <dc:creator>mary</dc:creator>
  <cp:lastModifiedBy>mary</cp:lastModifiedBy>
  <cp:revision>6</cp:revision>
  <dcterms:created xsi:type="dcterms:W3CDTF">2022-05-16T15:04:02Z</dcterms:created>
  <dcterms:modified xsi:type="dcterms:W3CDTF">2022-07-29T16:29:44Z</dcterms:modified>
</cp:coreProperties>
</file>