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1EA4-1196-4F7A-9E21-0EFFA6278C41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22793-6BD8-4D75-B99B-C258FF75AE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1EA4-1196-4F7A-9E21-0EFFA6278C41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22793-6BD8-4D75-B99B-C258FF75AE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1EA4-1196-4F7A-9E21-0EFFA6278C41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22793-6BD8-4D75-B99B-C258FF75AE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1EA4-1196-4F7A-9E21-0EFFA6278C41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22793-6BD8-4D75-B99B-C258FF75AE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1EA4-1196-4F7A-9E21-0EFFA6278C41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22793-6BD8-4D75-B99B-C258FF75AE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1EA4-1196-4F7A-9E21-0EFFA6278C41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22793-6BD8-4D75-B99B-C258FF75AE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1EA4-1196-4F7A-9E21-0EFFA6278C41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22793-6BD8-4D75-B99B-C258FF75AE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1EA4-1196-4F7A-9E21-0EFFA6278C41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22793-6BD8-4D75-B99B-C258FF75AE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1EA4-1196-4F7A-9E21-0EFFA6278C41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22793-6BD8-4D75-B99B-C258FF75AE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1EA4-1196-4F7A-9E21-0EFFA6278C41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22793-6BD8-4D75-B99B-C258FF75AE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1EA4-1196-4F7A-9E21-0EFFA6278C41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22793-6BD8-4D75-B99B-C258FF75AE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B1EA4-1196-4F7A-9E21-0EFFA6278C41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22793-6BD8-4D75-B99B-C258FF75AE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tanding on the Promise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irme nas promessa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16632"/>
            <a:ext cx="4896544" cy="6480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Firme</a:t>
            </a:r>
            <a:r>
              <a:rPr lang="en-US" b="1" dirty="0" smtClean="0"/>
              <a:t> </a:t>
            </a:r>
            <a:r>
              <a:rPr lang="en-US" b="1" dirty="0" err="1" smtClean="0"/>
              <a:t>nas</a:t>
            </a:r>
            <a:r>
              <a:rPr lang="en-US" b="1" dirty="0" smtClean="0"/>
              <a:t> </a:t>
            </a:r>
            <a:r>
              <a:rPr lang="en-US" b="1" dirty="0" err="1" smtClean="0"/>
              <a:t>promessas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80728"/>
            <a:ext cx="8892480" cy="5184576"/>
          </a:xfrm>
        </p:spPr>
        <p:txBody>
          <a:bodyPr numCol="2"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Firmes nas promessas do meu Salvador,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Cantarei louvores ao meu Criador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Fico pelos séculos no seu amor,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Firme nas promessas de Jesus!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Coro: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Firme, firme, </a:t>
            </a:r>
            <a:endParaRPr lang="pt-BR" sz="1800" b="1" dirty="0" smtClean="0">
              <a:solidFill>
                <a:srgbClr val="FF0000"/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firme </a:t>
            </a:r>
            <a:r>
              <a:rPr lang="pt-BR" sz="1800" b="1" dirty="0" smtClean="0">
                <a:solidFill>
                  <a:srgbClr val="FF0000"/>
                </a:solidFill>
              </a:rPr>
              <a:t>nas promessas de Jesus, meu Mestre. 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Firme, firme, </a:t>
            </a:r>
            <a:endParaRPr lang="pt-BR" sz="1800" b="1" dirty="0" smtClean="0">
              <a:solidFill>
                <a:srgbClr val="FF0000"/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sim </a:t>
            </a:r>
            <a:r>
              <a:rPr lang="pt-BR" sz="1800" b="1" dirty="0" smtClean="0">
                <a:solidFill>
                  <a:srgbClr val="FF0000"/>
                </a:solidFill>
              </a:rPr>
              <a:t>firme nas promessas de Jesus! 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Firmes nas promessas não irei falhar,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Vindo as tempestades a me consternar.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Pelo Verbo Eterno eu hei de trabalhar,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Firme nas promessas de Jesus! </a:t>
            </a: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Firmes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 promessas sempre vejo assim,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Purificação no sangue para mim.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Plena liberdade gozarei sem fim,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Firme nas promessas de Jesus! 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Firmes nas promessas do Senhor Jesus,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amor ligado com a Sua cruz.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Cada dia mais alegro-me na Luz,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Firme nas promessas de Jesus!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135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Firme nas promessas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Firme nas promessas </dc:title>
  <dc:creator>mary</dc:creator>
  <cp:lastModifiedBy>mary</cp:lastModifiedBy>
  <cp:revision>5</cp:revision>
  <dcterms:created xsi:type="dcterms:W3CDTF">2019-05-27T01:57:18Z</dcterms:created>
  <dcterms:modified xsi:type="dcterms:W3CDTF">2022-06-21T18:47:16Z</dcterms:modified>
</cp:coreProperties>
</file>