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E476-6F43-423C-9412-E1A1ACBD2EB4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C14F2-1A89-451B-B5A3-DFDE85F110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 mi mo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59228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Fa</a:t>
            </a:r>
            <a:r>
              <a:rPr lang="en-US" b="1" dirty="0" smtClean="0"/>
              <a:t> mi </a:t>
            </a:r>
            <a:r>
              <a:rPr lang="en-US" b="1" dirty="0" err="1" smtClean="0"/>
              <a:t>mora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3528392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Tire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lemi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se, mo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gbohun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nso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Sugbon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n'de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lapa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nle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tubo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sunmo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Refrain: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Fa</a:t>
            </a:r>
            <a:r>
              <a:rPr lang="en-US" b="1" dirty="0">
                <a:solidFill>
                  <a:srgbClr val="FF0000"/>
                </a:solidFill>
              </a:rPr>
              <a:t> mi </a:t>
            </a:r>
            <a:r>
              <a:rPr lang="en-US" b="1" dirty="0" err="1">
                <a:solidFill>
                  <a:srgbClr val="FF0000"/>
                </a:solidFill>
              </a:rPr>
              <a:t>mora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mora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Oluwa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Sib'agbelebu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t'O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ku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Fa</a:t>
            </a:r>
            <a:r>
              <a:rPr lang="en-US" b="1" dirty="0">
                <a:solidFill>
                  <a:srgbClr val="FF0000"/>
                </a:solidFill>
              </a:rPr>
              <a:t> mi </a:t>
            </a:r>
            <a:r>
              <a:rPr lang="en-US" b="1" dirty="0" err="1">
                <a:solidFill>
                  <a:srgbClr val="FF0000"/>
                </a:solidFill>
              </a:rPr>
              <a:t>mora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mora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mora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Oluwa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Sib'eje</a:t>
            </a:r>
            <a:r>
              <a:rPr lang="en-US" b="1" dirty="0">
                <a:solidFill>
                  <a:srgbClr val="FF0000"/>
                </a:solidFill>
              </a:rPr>
              <a:t> Re to </a:t>
            </a:r>
            <a:r>
              <a:rPr lang="en-US" b="1" dirty="0" err="1">
                <a:solidFill>
                  <a:srgbClr val="FF0000"/>
                </a:solidFill>
              </a:rPr>
              <a:t>niye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Tire,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Nipa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ore-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Re: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woke,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Kife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siTire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A! Ayo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 mo lo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nib'ite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gbadura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soro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 ore,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Ijinle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nbe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le mo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 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koja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giga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le so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 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simi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 mi mora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 mi mora </dc:title>
  <dc:creator>mary</dc:creator>
  <cp:lastModifiedBy>mary</cp:lastModifiedBy>
  <cp:revision>4</cp:revision>
  <dcterms:created xsi:type="dcterms:W3CDTF">2019-05-24T20:18:00Z</dcterms:created>
  <dcterms:modified xsi:type="dcterms:W3CDTF">2019-05-24T21:32:08Z</dcterms:modified>
</cp:coreProperties>
</file>