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11C54-F78E-4632-AAF5-F68CF7A3276A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83154-F145-4D56-BB6F-A1336463C0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best Friend to have is Jesus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Jesús el mejor ami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> </a:t>
            </a:r>
            <a:r>
              <a:rPr lang="es-ES" b="1" dirty="0" smtClean="0"/>
              <a:t>Es Jesús el mejor amigo</a:t>
            </a:r>
            <a:r>
              <a:rPr lang="es-ES" dirty="0" smtClean="0"/>
              <a:t/>
            </a:r>
            <a:br>
              <a:rPr lang="es-E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7848872" cy="5976664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1.¡Es Jesús el mejor amigo!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triste o tentado estés,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Colmara de bendición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transido corazón;</a:t>
            </a: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¡Es Jesús el mejor amigo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¡Es Jesús el mejor amigo,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 Jesús el mejor amigo!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El tus súplicas oirá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tu carga llevará;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¡Es Jesús el mejor amigo!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En Jesús fiel amigo encuentro,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perfecta él a mi alma da;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Apoyado en él estoy,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temor mi ser le doy, </a:t>
            </a: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¡Es Jesús el mejor amigo!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Aunque ande en algún peligro,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en sombra de la muerte esté,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Ningún mal me alcanzará,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Jesús me amparará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 Jesús el mejor amigo!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Cuando estemos al fin reunidos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los redimidos más allá: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Cantaremos con fervor,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presencia del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 Jesús el mejor amigo!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Es Jesús el mejor amigo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mejor amigo</dc:title>
  <dc:creator>mary</dc:creator>
  <cp:lastModifiedBy>mary</cp:lastModifiedBy>
  <cp:revision>9</cp:revision>
  <dcterms:created xsi:type="dcterms:W3CDTF">2022-03-03T18:17:24Z</dcterms:created>
  <dcterms:modified xsi:type="dcterms:W3CDTF">2022-03-03T19:15:26Z</dcterms:modified>
</cp:coreProperties>
</file>