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2744-7DDD-4B0A-AD06-F3F27AAEB73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20C8-D7D4-48BE-929D-B29F0A6AA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2744-7DDD-4B0A-AD06-F3F27AAEB73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20C8-D7D4-48BE-929D-B29F0A6AA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2744-7DDD-4B0A-AD06-F3F27AAEB73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20C8-D7D4-48BE-929D-B29F0A6AA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2744-7DDD-4B0A-AD06-F3F27AAEB73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20C8-D7D4-48BE-929D-B29F0A6AA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2744-7DDD-4B0A-AD06-F3F27AAEB73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20C8-D7D4-48BE-929D-B29F0A6AA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2744-7DDD-4B0A-AD06-F3F27AAEB73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20C8-D7D4-48BE-929D-B29F0A6AA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2744-7DDD-4B0A-AD06-F3F27AAEB73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20C8-D7D4-48BE-929D-B29F0A6AA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2744-7DDD-4B0A-AD06-F3F27AAEB73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20C8-D7D4-48BE-929D-B29F0A6AA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2744-7DDD-4B0A-AD06-F3F27AAEB73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20C8-D7D4-48BE-929D-B29F0A6AA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2744-7DDD-4B0A-AD06-F3F27AAEB73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20C8-D7D4-48BE-929D-B29F0A6AA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2744-7DDD-4B0A-AD06-F3F27AAEB73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20C8-D7D4-48BE-929D-B29F0A6AA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12744-7DDD-4B0A-AD06-F3F27AAEB73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020C8-D7D4-48BE-929D-B29F0A6AA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 ye thankful people, com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evemos al Creado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196752"/>
            <a:ext cx="4680520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Elevemos</a:t>
            </a:r>
            <a:r>
              <a:rPr lang="en-US" b="1" dirty="0" smtClean="0"/>
              <a:t> al </a:t>
            </a:r>
            <a:r>
              <a:rPr lang="en-US" b="1" dirty="0" err="1" smtClean="0"/>
              <a:t>Creador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1844824"/>
            <a:ext cx="5544616" cy="4752528"/>
          </a:xfrm>
        </p:spPr>
        <p:txBody>
          <a:bodyPr>
            <a:norm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Elevemos al Creador nuestros himnos de loor,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los campos visitó con Su rica bendición.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 la siega terminó; la cosecha se guardó.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invierno llegará, pero nada faltará.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Este mundo es de Dios, el eterno Sembrador,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en Su mies han de crecer hasta el fin el mal y el bien.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grano brotará, flor y espiga crecerá.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Padre, Dios, queremos ser cual semilla de tu mies.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Ven, Señor, a recoger la cosecha de tu haber;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Junta al pueblo en tu alfolí, tenlo siempre unido a ti.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Libre ya de su pecar y sin penas que pasar;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Ven, levanta, oh Señor, la cosecha de tu amor.</a:t>
            </a:r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134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Elevemos al Creador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Elevemos al Creador</dc:title>
  <dc:creator>mary</dc:creator>
  <cp:lastModifiedBy>mary</cp:lastModifiedBy>
  <cp:revision>7</cp:revision>
  <dcterms:created xsi:type="dcterms:W3CDTF">2019-05-22T14:10:10Z</dcterms:created>
  <dcterms:modified xsi:type="dcterms:W3CDTF">2022-03-22T19:47:53Z</dcterms:modified>
</cp:coreProperties>
</file>