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2F6F-7BCF-470B-8B63-AD8D8B594B6D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00D0-4F5A-4769-A5D6-575C9F1151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2F6F-7BCF-470B-8B63-AD8D8B594B6D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00D0-4F5A-4769-A5D6-575C9F1151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2F6F-7BCF-470B-8B63-AD8D8B594B6D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00D0-4F5A-4769-A5D6-575C9F1151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2F6F-7BCF-470B-8B63-AD8D8B594B6D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00D0-4F5A-4769-A5D6-575C9F1151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2F6F-7BCF-470B-8B63-AD8D8B594B6D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00D0-4F5A-4769-A5D6-575C9F1151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2F6F-7BCF-470B-8B63-AD8D8B594B6D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00D0-4F5A-4769-A5D6-575C9F1151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2F6F-7BCF-470B-8B63-AD8D8B594B6D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00D0-4F5A-4769-A5D6-575C9F1151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2F6F-7BCF-470B-8B63-AD8D8B594B6D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00D0-4F5A-4769-A5D6-575C9F1151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2F6F-7BCF-470B-8B63-AD8D8B594B6D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00D0-4F5A-4769-A5D6-575C9F1151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2F6F-7BCF-470B-8B63-AD8D8B594B6D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00D0-4F5A-4769-A5D6-575C9F1151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2F6F-7BCF-470B-8B63-AD8D8B594B6D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00D0-4F5A-4769-A5D6-575C9F1151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62F6F-7BCF-470B-8B63-AD8D8B594B6D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000D0-4F5A-4769-A5D6-575C9F1151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님의 뜻을 이루소서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o Tu queres, Senhor sou t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404664"/>
            <a:ext cx="7128792" cy="362471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Como Tu queres, Senhor sou teu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196752"/>
            <a:ext cx="4824536" cy="1512168"/>
          </a:xfrm>
        </p:spPr>
        <p:txBody>
          <a:bodyPr>
            <a:noAutofit/>
          </a:bodyPr>
          <a:lstStyle/>
          <a:p>
            <a:pPr algn="l"/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Como Tu queres, Senhor, sou teu.</a:t>
            </a:r>
            <a:b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és o Oleiro, barro sou eu.</a:t>
            </a:r>
            <a:b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Quebra e transforma, até que enfim</a:t>
            </a:r>
            <a:b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 vontade se cumpra em mim.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Como Tu queres, Senhor sou teu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Como Tu queres, Senhor sou teu</dc:title>
  <dc:creator>mary</dc:creator>
  <cp:lastModifiedBy>mary</cp:lastModifiedBy>
  <cp:revision>4</cp:revision>
  <dcterms:created xsi:type="dcterms:W3CDTF">2019-05-01T18:40:50Z</dcterms:created>
  <dcterms:modified xsi:type="dcterms:W3CDTF">2019-05-01T18:53:50Z</dcterms:modified>
</cp:coreProperties>
</file>