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2C46-4322-41A9-A521-14E5BB3F0A66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1661-7F49-4CDF-9EAD-498B47547A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2C46-4322-41A9-A521-14E5BB3F0A66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1661-7F49-4CDF-9EAD-498B47547A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2C46-4322-41A9-A521-14E5BB3F0A66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1661-7F49-4CDF-9EAD-498B47547A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2C46-4322-41A9-A521-14E5BB3F0A66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1661-7F49-4CDF-9EAD-498B47547A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2C46-4322-41A9-A521-14E5BB3F0A66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1661-7F49-4CDF-9EAD-498B47547A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2C46-4322-41A9-A521-14E5BB3F0A66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1661-7F49-4CDF-9EAD-498B47547A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2C46-4322-41A9-A521-14E5BB3F0A66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1661-7F49-4CDF-9EAD-498B47547A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2C46-4322-41A9-A521-14E5BB3F0A66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1661-7F49-4CDF-9EAD-498B47547A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2C46-4322-41A9-A521-14E5BB3F0A66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1661-7F49-4CDF-9EAD-498B47547A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2C46-4322-41A9-A521-14E5BB3F0A66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1661-7F49-4CDF-9EAD-498B47547A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2C46-4322-41A9-A521-14E5BB3F0A66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1661-7F49-4CDF-9EAD-498B47547A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B2C46-4322-41A9-A521-14E5BB3F0A66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F1661-7F49-4CDF-9EAD-498B47547AF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i mo tiri Lais' awaw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752528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Bi mo </a:t>
            </a:r>
            <a:r>
              <a:rPr lang="en-US" b="1" dirty="0" err="1" smtClean="0"/>
              <a:t>tiri</a:t>
            </a:r>
            <a:r>
              <a:rPr lang="en-US" b="1" dirty="0" smtClean="0"/>
              <a:t> </a:t>
            </a:r>
            <a:r>
              <a:rPr lang="en-US" b="1" dirty="0" err="1" smtClean="0"/>
              <a:t>Lais</a:t>
            </a:r>
            <a:r>
              <a:rPr lang="en-US" b="1" dirty="0" smtClean="0"/>
              <a:t>' </a:t>
            </a:r>
            <a:r>
              <a:rPr lang="en-US" b="1" dirty="0" err="1" smtClean="0"/>
              <a:t>awawi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5688632" cy="619268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s’awawi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Sugbon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nitori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eje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B’o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mo de.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laiduro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Mo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 ‘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 mo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toto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S’odo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 to le we mi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mo de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b’o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tile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l’ode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ija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Eru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l’ode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eru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mo de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osi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  Mo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nwa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imularada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Iwo le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s’awotan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mo de.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 ‘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t’owo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t’ese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tori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leri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mo de.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ife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Tire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sete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patapata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Tire, Tire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mo de.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n’nu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nla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titobi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Nihin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mo de.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Bi mo tiri Lais' awawi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 mo tiri Lais' awawi</dc:title>
  <dc:creator>mary</dc:creator>
  <cp:lastModifiedBy>mary</cp:lastModifiedBy>
  <cp:revision>3</cp:revision>
  <dcterms:created xsi:type="dcterms:W3CDTF">2019-05-20T17:10:40Z</dcterms:created>
  <dcterms:modified xsi:type="dcterms:W3CDTF">2019-05-20T18:09:01Z</dcterms:modified>
</cp:coreProperties>
</file>