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1" d="100"/>
          <a:sy n="81" d="100"/>
        </p:scale>
        <p:origin x="-1373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57B5-FEE7-4C87-B842-9B35A3DADAE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D46C-10EE-44E4-9AD8-1D00C06C9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57B5-FEE7-4C87-B842-9B35A3DADAE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D46C-10EE-44E4-9AD8-1D00C06C9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57B5-FEE7-4C87-B842-9B35A3DADAE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D46C-10EE-44E4-9AD8-1D00C06C9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57B5-FEE7-4C87-B842-9B35A3DADAE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D46C-10EE-44E4-9AD8-1D00C06C9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57B5-FEE7-4C87-B842-9B35A3DADAE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D46C-10EE-44E4-9AD8-1D00C06C9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57B5-FEE7-4C87-B842-9B35A3DADAE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D46C-10EE-44E4-9AD8-1D00C06C9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57B5-FEE7-4C87-B842-9B35A3DADAE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D46C-10EE-44E4-9AD8-1D00C06C9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57B5-FEE7-4C87-B842-9B35A3DADAE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D46C-10EE-44E4-9AD8-1D00C06C9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57B5-FEE7-4C87-B842-9B35A3DADAE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D46C-10EE-44E4-9AD8-1D00C06C9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57B5-FEE7-4C87-B842-9B35A3DADAE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D46C-10EE-44E4-9AD8-1D00C06C9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57B5-FEE7-4C87-B842-9B35A3DADAE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5D46C-10EE-44E4-9AD8-1D00C06C9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457B5-FEE7-4C87-B842-9B35A3DADAEF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5D46C-10EE-44E4-9AD8-1D00C06C9C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o Kukuan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Apo </a:t>
            </a:r>
            <a:r>
              <a:rPr lang="en-US" b="1" dirty="0" err="1" smtClean="0"/>
              <a:t>Kukuanak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6192688" cy="446449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Apo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kukuanak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3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timekmot</a:t>
            </a:r>
            <a:r>
              <a:rPr lang="en-US" sz="33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'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denggek,</a:t>
            </a: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Ayatmo ti surotek,              Ngem umad-adda  komat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'</a:t>
            </a: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pammatik, </a:t>
            </a: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kenka maiyasideg</a:t>
            </a: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 </a:t>
            </a:r>
            <a:b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w-KE" b="1" dirty="0" smtClean="0">
                <a:solidFill>
                  <a:srgbClr val="FF0000"/>
                </a:solidFill>
              </a:rPr>
              <a:t>Refrain</a:t>
            </a:r>
            <a:r>
              <a:rPr lang="sw-KE" b="1" dirty="0" smtClean="0">
                <a:solidFill>
                  <a:srgbClr val="FF0000"/>
                </a:solidFill>
              </a:rPr>
              <a:t/>
            </a:r>
            <a:br>
              <a:rPr lang="sw-KE" b="1" dirty="0" smtClean="0">
                <a:solidFill>
                  <a:srgbClr val="FF0000"/>
                </a:solidFill>
              </a:rPr>
            </a:br>
            <a:r>
              <a:rPr lang="sw-KE" b="1" dirty="0" smtClean="0">
                <a:solidFill>
                  <a:srgbClr val="FF0000"/>
                </a:solidFill>
              </a:rPr>
              <a:t>Yasidegnak  kabi O apo, iti denna ti krusmo;</a:t>
            </a:r>
            <a:r>
              <a:rPr lang="sw-KE" b="1" dirty="0" smtClean="0">
                <a:solidFill>
                  <a:srgbClr val="FF0000"/>
                </a:solidFill>
              </a:rPr>
              <a:t/>
            </a:r>
            <a:br>
              <a:rPr lang="sw-KE" b="1" dirty="0" smtClean="0">
                <a:solidFill>
                  <a:srgbClr val="FF0000"/>
                </a:solidFill>
              </a:rPr>
            </a:br>
            <a:r>
              <a:rPr lang="sw-KE" b="1" dirty="0" smtClean="0">
                <a:solidFill>
                  <a:srgbClr val="FF0000"/>
                </a:solidFill>
              </a:rPr>
              <a:t>Yasidegnak, </a:t>
            </a:r>
            <a:r>
              <a:rPr lang="sw-KE" b="1" dirty="0" smtClean="0">
                <a:solidFill>
                  <a:srgbClr val="FF0000"/>
                </a:solidFill>
              </a:rPr>
              <a:t>Yasidegnak </a:t>
            </a:r>
            <a:r>
              <a:rPr lang="sw-KE" b="1" dirty="0" smtClean="0">
                <a:solidFill>
                  <a:srgbClr val="FF0000"/>
                </a:solidFill>
              </a:rPr>
              <a:t> kad</a:t>
            </a:r>
            <a:r>
              <a:rPr lang="en-US" b="1" dirty="0" smtClean="0">
                <a:solidFill>
                  <a:srgbClr val="FF0000"/>
                </a:solidFill>
              </a:rPr>
              <a:t>'</a:t>
            </a:r>
            <a:r>
              <a:rPr lang="sw-KE" b="1" dirty="0" smtClean="0">
                <a:solidFill>
                  <a:srgbClr val="FF0000"/>
                </a:solidFill>
              </a:rPr>
              <a:t>  </a:t>
            </a:r>
            <a:r>
              <a:rPr lang="sw-KE" b="1" dirty="0" smtClean="0">
                <a:solidFill>
                  <a:srgbClr val="FF0000"/>
                </a:solidFill>
              </a:rPr>
              <a:t>Apo, Arpad dayta bakrangmo.</a:t>
            </a:r>
            <a:r>
              <a:rPr lang="sw-KE" b="1" dirty="0" smtClean="0">
                <a:solidFill>
                  <a:srgbClr val="FF0000"/>
                </a:solidFill>
              </a:rPr>
              <a:t/>
            </a:r>
            <a:br>
              <a:rPr lang="sw-KE" b="1" dirty="0" smtClean="0">
                <a:solidFill>
                  <a:srgbClr val="FF0000"/>
                </a:solidFill>
              </a:rPr>
            </a:b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b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Alaennak nga agserbi Kenka,  O Apo a namarsua;                        Toy karauak koma mangnamnama, </a:t>
            </a:r>
            <a:r>
              <a:rPr lang="sw-KE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Kayatmo matungpaida.</a:t>
            </a: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Naragsakak ti inuran oras, No ti sangom addaak;</a:t>
            </a: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Agparintumengak nga agdawat, Kenka makikaysaak.</a:t>
            </a:r>
          </a:p>
          <a:p>
            <a:pPr algn="l"/>
            <a:endParaRPr lang="sw-KE" sz="33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sw-KE" sz="33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Adda ayat a diak pay naammuan, No diak Kenka kumamang; </a:t>
            </a: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Adda ragsak a diak maragpatan, Inggat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'</a:t>
            </a: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Sikat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'</a:t>
            </a:r>
            <a:r>
              <a:rPr lang="sw-K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pagtalkan.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Apo Kukuanak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 Kukuanak</dc:title>
  <dc:creator>mary</dc:creator>
  <cp:lastModifiedBy>mary</cp:lastModifiedBy>
  <cp:revision>25</cp:revision>
  <dcterms:created xsi:type="dcterms:W3CDTF">2019-03-29T16:55:58Z</dcterms:created>
  <dcterms:modified xsi:type="dcterms:W3CDTF">2019-05-23T22:53:13Z</dcterms:modified>
</cp:coreProperties>
</file>