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8610-1233-4C8C-A4D0-519D8D455D77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B5E44-D128-4EA0-8964-7D0A7132F8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bad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376264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Alabadle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320480" cy="590465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¡Alabadle, fiel Salvador compasivo!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¡Canta, oh tierra, canta su magno amor!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¡Saludadle, ángeles santos en gloria,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tributad al nombre de Cristo honor!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sus brazos él llevará a sus hijos;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guardarálos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siempre cual fiel pastor.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1" dirty="0" smtClean="0">
                <a:solidFill>
                  <a:srgbClr val="FF0000"/>
                </a:solidFill>
              </a:rPr>
              <a:t>Coro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¡Entonad canción a su excelsa grandeza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ensalzadle en himnos de santo amor!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¡Alabadle, fiel Salvador compasivo!,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por nuestras faltas su vida dio.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¡Roca eterna, nuestra inmortal Esperanza,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del cielo que en Gólgota murió!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¡Dadle gloria; nuestros pesares lleva!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¡Alabad tan ancho y profundo amor!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¡Alabadle, fiel Salvador compasivo,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querubines que obedecéis su ley!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en gloria reina por siglos de siglos;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nuestro Abogado, Profeta y Rey.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viene, grande en poder y gloria.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¡Viene, sí, del mundo ya vencedor!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Alabadle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Alabadle </dc:title>
  <dc:creator>mary</dc:creator>
  <cp:lastModifiedBy>mary</cp:lastModifiedBy>
  <cp:revision>6</cp:revision>
  <dcterms:created xsi:type="dcterms:W3CDTF">2019-05-11T21:55:10Z</dcterms:created>
  <dcterms:modified xsi:type="dcterms:W3CDTF">2022-03-25T16:57:07Z</dcterms:modified>
</cp:coreProperties>
</file>