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C884-9F4B-4B38-9170-BA1290A636C3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4A6D-ECD3-46D6-BF6E-72563E2B1D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C884-9F4B-4B38-9170-BA1290A636C3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4A6D-ECD3-46D6-BF6E-72563E2B1D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C884-9F4B-4B38-9170-BA1290A636C3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4A6D-ECD3-46D6-BF6E-72563E2B1D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C884-9F4B-4B38-9170-BA1290A636C3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4A6D-ECD3-46D6-BF6E-72563E2B1D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C884-9F4B-4B38-9170-BA1290A636C3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4A6D-ECD3-46D6-BF6E-72563E2B1D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C884-9F4B-4B38-9170-BA1290A636C3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4A6D-ECD3-46D6-BF6E-72563E2B1D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C884-9F4B-4B38-9170-BA1290A636C3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4A6D-ECD3-46D6-BF6E-72563E2B1D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C884-9F4B-4B38-9170-BA1290A636C3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4A6D-ECD3-46D6-BF6E-72563E2B1D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C884-9F4B-4B38-9170-BA1290A636C3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4A6D-ECD3-46D6-BF6E-72563E2B1D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C884-9F4B-4B38-9170-BA1290A636C3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4A6D-ECD3-46D6-BF6E-72563E2B1D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C884-9F4B-4B38-9170-BA1290A636C3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4A6D-ECD3-46D6-BF6E-72563E2B1D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8C884-9F4B-4B38-9170-BA1290A636C3}" type="datetimeFigureOut">
              <a:rPr lang="en-US" smtClean="0"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D4A6D-ECD3-46D6-BF6E-72563E2B1D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pen My Eyes That I May Se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re mis ojos a la l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Abre mis ojos a la luz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6912768" cy="5544616"/>
          </a:xfrm>
        </p:spPr>
        <p:txBody>
          <a:bodyPr>
            <a:noAutofit/>
          </a:bodyPr>
          <a:lstStyle/>
          <a:p>
            <a:pPr algn="l"/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Abre mis ojos a la luz; tu rostro quiero ver, Jesús.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Pon en mi corazón tu bondad, y dame paz y santidad.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Humildemente acudo a ti, porque tu tierna voz oí.</a:t>
            </a:r>
            <a:b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 guía sé, Espíritu Consolador.</a:t>
            </a:r>
            <a:endParaRPr lang="es-E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Abre mi oído a tu verdad; yo quiero oír con claridad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bellas palabras de dulce amor, ¡oh, mi bendito Salvador!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Consagro a ti mi frágil ser; tu voluntad yo quiero hacer.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Llena mi ser, Espíritu Consolador.</a:t>
            </a:r>
            <a:endParaRPr lang="es-E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Abre mis labios para hablar y a todo el mundo proclamar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tú viniste a rescatar al más indigno pecador.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mies es mucha, ¡oh, Señor!; obreros faltan de valor.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 aquí, Espíritu Consolador.</a:t>
            </a:r>
            <a:endParaRPr lang="es-E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Abre mi mente para ver más de tu amor y gran poder.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 que en la lucha pueda triunfar y en tus caminos fiel andar.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mi alma escudo siempre sé y aumenta mi valor y fe.</a:t>
            </a:r>
            <a: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mano ten, Espíritu Consolador.</a:t>
            </a:r>
            <a:endParaRPr lang="es-E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Abre mis ojos a la luz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Abre mis ojos a la luz</dc:title>
  <dc:creator>mary</dc:creator>
  <cp:lastModifiedBy>mary</cp:lastModifiedBy>
  <cp:revision>5</cp:revision>
  <dcterms:created xsi:type="dcterms:W3CDTF">2019-05-03T16:33:51Z</dcterms:created>
  <dcterms:modified xsi:type="dcterms:W3CDTF">2019-05-03T21:03:06Z</dcterms:modified>
</cp:coreProperties>
</file>