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93091-B5C0-4E5A-A1E0-F0EDF53BA182}" type="datetimeFigureOut">
              <a:rPr lang="en-US" smtClean="0"/>
              <a:pPr/>
              <a:t>5/29/2019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0EE8F7-2C0A-4B67-BDB3-FD7AD3DFCE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93091-B5C0-4E5A-A1E0-F0EDF53BA182}" type="datetimeFigureOut">
              <a:rPr lang="en-US" smtClean="0"/>
              <a:pPr/>
              <a:t>5/29/2019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0EE8F7-2C0A-4B67-BDB3-FD7AD3DFCE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93091-B5C0-4E5A-A1E0-F0EDF53BA182}" type="datetimeFigureOut">
              <a:rPr lang="en-US" smtClean="0"/>
              <a:pPr/>
              <a:t>5/29/2019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0EE8F7-2C0A-4B67-BDB3-FD7AD3DFCE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93091-B5C0-4E5A-A1E0-F0EDF53BA182}" type="datetimeFigureOut">
              <a:rPr lang="en-US" smtClean="0"/>
              <a:pPr/>
              <a:t>5/29/2019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0EE8F7-2C0A-4B67-BDB3-FD7AD3DFCE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93091-B5C0-4E5A-A1E0-F0EDF53BA182}" type="datetimeFigureOut">
              <a:rPr lang="en-US" smtClean="0"/>
              <a:pPr/>
              <a:t>5/29/2019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0EE8F7-2C0A-4B67-BDB3-FD7AD3DFCE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93091-B5C0-4E5A-A1E0-F0EDF53BA182}" type="datetimeFigureOut">
              <a:rPr lang="en-US" smtClean="0"/>
              <a:pPr/>
              <a:t>5/29/2019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0EE8F7-2C0A-4B67-BDB3-FD7AD3DFCE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93091-B5C0-4E5A-A1E0-F0EDF53BA182}" type="datetimeFigureOut">
              <a:rPr lang="en-US" smtClean="0"/>
              <a:pPr/>
              <a:t>5/29/2019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0EE8F7-2C0A-4B67-BDB3-FD7AD3DFCE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93091-B5C0-4E5A-A1E0-F0EDF53BA182}" type="datetimeFigureOut">
              <a:rPr lang="en-US" smtClean="0"/>
              <a:pPr/>
              <a:t>5/29/2019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0EE8F7-2C0A-4B67-BDB3-FD7AD3DFCE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93091-B5C0-4E5A-A1E0-F0EDF53BA182}" type="datetimeFigureOut">
              <a:rPr lang="en-US" smtClean="0"/>
              <a:pPr/>
              <a:t>5/29/2019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0EE8F7-2C0A-4B67-BDB3-FD7AD3DFCE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93091-B5C0-4E5A-A1E0-F0EDF53BA182}" type="datetimeFigureOut">
              <a:rPr lang="en-US" smtClean="0"/>
              <a:pPr/>
              <a:t>5/29/2019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0EE8F7-2C0A-4B67-BDB3-FD7AD3DFCE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93091-B5C0-4E5A-A1E0-F0EDF53BA182}" type="datetimeFigureOut">
              <a:rPr lang="en-US" smtClean="0"/>
              <a:pPr/>
              <a:t>5/29/2019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0EE8F7-2C0A-4B67-BDB3-FD7AD3DFCE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93091-B5C0-4E5A-A1E0-F0EDF53BA182}" type="datetimeFigureOut">
              <a:rPr lang="en-US" smtClean="0"/>
              <a:pPr/>
              <a:t>5/29/2019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0EE8F7-2C0A-4B67-BDB3-FD7AD3DFCED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Be thou my vision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bre meus olho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27784" y="188640"/>
            <a:ext cx="3816424" cy="506487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Abre</a:t>
            </a:r>
            <a:r>
              <a:rPr lang="en-US" b="1" dirty="0" smtClean="0"/>
              <a:t> </a:t>
            </a:r>
            <a:r>
              <a:rPr lang="en-US" b="1" dirty="0" err="1" smtClean="0"/>
              <a:t>meus</a:t>
            </a:r>
            <a:r>
              <a:rPr lang="en-US" b="1" dirty="0" smtClean="0"/>
              <a:t> </a:t>
            </a:r>
            <a:r>
              <a:rPr lang="en-US" b="1" dirty="0" err="1" smtClean="0"/>
              <a:t>olhos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764704"/>
            <a:ext cx="4680520" cy="5760640"/>
          </a:xfrm>
        </p:spPr>
        <p:txBody>
          <a:bodyPr>
            <a:noAutofit/>
          </a:bodyPr>
          <a:lstStyle/>
          <a:p>
            <a:pPr algn="l"/>
            <a:r>
              <a:rPr lang="pt-B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Abre meus olhos, ó Deus do meu ser,</a:t>
            </a:r>
            <a:br>
              <a:rPr lang="pt-B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Só tua face anseio por ver.</a:t>
            </a:r>
            <a:br>
              <a:rPr lang="pt-B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Ao contemplar-te no escuro ou na luz,</a:t>
            </a:r>
            <a:br>
              <a:rPr lang="pt-B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Sonho acordado, querido Jesus.</a:t>
            </a:r>
            <a:br>
              <a:rPr lang="pt-B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pt-B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Meu pensamento, palavra de amor,</a:t>
            </a:r>
            <a:br>
              <a:rPr lang="pt-B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É teu alento em minh’alma, Senhor.</a:t>
            </a:r>
            <a:br>
              <a:rPr lang="pt-B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Pai amoroso, que seja assim:</a:t>
            </a:r>
            <a:br>
              <a:rPr lang="pt-B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Eu em tua casa, teu Espírito em mim.</a:t>
            </a:r>
            <a:br>
              <a:rPr lang="pt-B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pt-B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És meu escudo, espada e vigor,</a:t>
            </a:r>
            <a:br>
              <a:rPr lang="pt-B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Minha alegria e honra, Senhor.</a:t>
            </a:r>
            <a:br>
              <a:rPr lang="pt-B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 és meu abrigo, a quem vou temer?</a:t>
            </a:r>
            <a:br>
              <a:rPr lang="pt-B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 me elevas em teu grande poder.</a:t>
            </a:r>
            <a:br>
              <a:rPr lang="pt-B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pt-B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Rei das alturas, se a luta eu vencer,</a:t>
            </a:r>
            <a:br>
              <a:rPr lang="pt-B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Sol da justiça, que eu possa te ver.</a:t>
            </a:r>
            <a:br>
              <a:rPr lang="pt-B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Sonho profundo do meu coração,</a:t>
            </a:r>
            <a:br>
              <a:rPr lang="pt-B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És para sempre a minha visão.</a:t>
            </a:r>
            <a:br>
              <a:rPr lang="pt-B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13</Words>
  <Application>Microsoft Office PowerPoint</Application>
  <PresentationFormat>On-screen Show (4:3)</PresentationFormat>
  <Paragraphs>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Abre meus olhos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Abre meus olhos</dc:title>
  <dc:creator>mary</dc:creator>
  <cp:lastModifiedBy>mary</cp:lastModifiedBy>
  <cp:revision>2</cp:revision>
  <dcterms:created xsi:type="dcterms:W3CDTF">2019-04-02T17:16:14Z</dcterms:created>
  <dcterms:modified xsi:type="dcterms:W3CDTF">2019-05-29T06:04:32Z</dcterms:modified>
</cp:coreProperties>
</file>