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2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DAFF6-9816-43AE-8DC0-C0DFA3F605A1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3022D-7A0F-490A-8D86-37D92E0E78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re-me os olh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176464" cy="47667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Abre-me os </a:t>
            </a:r>
            <a:r>
              <a:rPr lang="es-ES" b="1" dirty="0" err="1" smtClean="0"/>
              <a:t>olhos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7056784" cy="345638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Abre-me os olhos para ver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Algo do bem que tens pra mim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Põe-me nas mãos aquele poder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 desate e solte, enfim</a:t>
            </a:r>
          </a:p>
          <a:p>
            <a:pPr algn="l"/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Quero </a:t>
            </a:r>
            <a:r>
              <a:rPr lang="pt-BR" sz="1800" b="1" dirty="0" smtClean="0">
                <a:solidFill>
                  <a:srgbClr val="FF0000"/>
                </a:solidFill>
              </a:rPr>
              <a:t>silente, sim, ficar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Té meu Senhor a mim falar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Abre me os olhos, dá-me luz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Meu bom Jesus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Abre-me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ouvido para ouvir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a verdade que me dás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essas joias eu discernir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Tenho certeza e tenho paz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Abre-me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boca, então darei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Novas de vida, paz, perdão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minh`alma, então eu irei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repartir com 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multidão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Abre-me os olhos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Abre mis ojos a la luz</dc:title>
  <dc:creator>mary</dc:creator>
  <cp:lastModifiedBy>mary</cp:lastModifiedBy>
  <cp:revision>4</cp:revision>
  <dcterms:created xsi:type="dcterms:W3CDTF">2022-05-31T22:03:57Z</dcterms:created>
  <dcterms:modified xsi:type="dcterms:W3CDTF">2022-06-01T00:11:34Z</dcterms:modified>
</cp:coreProperties>
</file>