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275CF-E78B-4CA2-A9A8-F0ACADDAA7A0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317B3-F486-42C9-BA5E-DFC4F52862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i la Glo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168352" cy="5486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 </a:t>
            </a:r>
            <a:r>
              <a:rPr lang="en-US" b="1" dirty="0"/>
              <a:t>Ti la Gloria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4752528" cy="473008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 la gloria ¡oh nuestro Señor!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victoria, gran Libertador.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alzaste pujante, lleno de poder,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Más que el sol radiante al amanecer.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 ti la gloria ¡oh nuestro Señor!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A ti la victoria, gran Libertador.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Gozo, alegría, reinen por doquier,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hoy día muestra su poder;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Ángeles cantando himnos al Señor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van aclamando,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vencedor.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Libre de penas, nuestro rey Jesús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Rompe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 cadenas de la esclavitud.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¡Ha resucitado, ya no morirá!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muera al pecado en Dios vivirá.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109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 Ti la Gloria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Ti la Gloria </dc:title>
  <dc:creator>mary</dc:creator>
  <cp:lastModifiedBy>mary</cp:lastModifiedBy>
  <cp:revision>7</cp:revision>
  <dcterms:created xsi:type="dcterms:W3CDTF">2022-02-19T15:47:26Z</dcterms:created>
  <dcterms:modified xsi:type="dcterms:W3CDTF">2023-04-07T14:56:54Z</dcterms:modified>
</cp:coreProperties>
</file>