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57FF-FD67-4B5C-9802-A5950FF0E9F7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E3B02-7158-4206-B264-4211E601D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57FF-FD67-4B5C-9802-A5950FF0E9F7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E3B02-7158-4206-B264-4211E601D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57FF-FD67-4B5C-9802-A5950FF0E9F7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E3B02-7158-4206-B264-4211E601D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57FF-FD67-4B5C-9802-A5950FF0E9F7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E3B02-7158-4206-B264-4211E601D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57FF-FD67-4B5C-9802-A5950FF0E9F7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E3B02-7158-4206-B264-4211E601D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57FF-FD67-4B5C-9802-A5950FF0E9F7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E3B02-7158-4206-B264-4211E601D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57FF-FD67-4B5C-9802-A5950FF0E9F7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E3B02-7158-4206-B264-4211E601D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57FF-FD67-4B5C-9802-A5950FF0E9F7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E3B02-7158-4206-B264-4211E601D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57FF-FD67-4B5C-9802-A5950FF0E9F7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E3B02-7158-4206-B264-4211E601D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57FF-FD67-4B5C-9802-A5950FF0E9F7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E3B02-7158-4206-B264-4211E601D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57FF-FD67-4B5C-9802-A5950FF0E9F7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E3B02-7158-4206-B264-4211E601D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B57FF-FD67-4B5C-9802-A5950FF0E9F7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E3B02-7158-4206-B264-4211E601D8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 shall reign where'er the su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穌必做萬國君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464496" cy="50648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耶穌必做萬國君王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4752528" cy="5256584"/>
          </a:xfrm>
        </p:spPr>
        <p:txBody>
          <a:bodyPr>
            <a:normAutofit/>
          </a:bodyPr>
          <a:lstStyle/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日月所照万国万方，耶稣必为统治君王；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东西南北海洋极岸，主国普及永久无疆。</a:t>
            </a: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各处各方万族万民，共享主爱歌颂不停，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婴孩也来同声讚美，及早颂扬救主圣名。</a:t>
            </a: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在主治下多蒙福乐，罪人跳出捆绑束缚，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倦者能享永恒安息，丰盈富足赐与贫者。</a:t>
            </a: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受造群生皆当奋兴，特向君王尊崇致敬，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天使不停歌颂欢欣，地上万民同应阿门。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26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耶穌必做萬國君王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主治万方</dc:title>
  <dc:creator>mary</dc:creator>
  <cp:lastModifiedBy>mary</cp:lastModifiedBy>
  <cp:revision>6</cp:revision>
  <dcterms:created xsi:type="dcterms:W3CDTF">2019-04-10T22:41:38Z</dcterms:created>
  <dcterms:modified xsi:type="dcterms:W3CDTF">2019-04-11T01:31:03Z</dcterms:modified>
</cp:coreProperties>
</file>