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05AE6-4034-4119-BBC2-093B5CDA6B6D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768FD-B673-491C-BEDC-1A5B49F6C6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05AE6-4034-4119-BBC2-093B5CDA6B6D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768FD-B673-491C-BEDC-1A5B49F6C6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05AE6-4034-4119-BBC2-093B5CDA6B6D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768FD-B673-491C-BEDC-1A5B49F6C6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05AE6-4034-4119-BBC2-093B5CDA6B6D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768FD-B673-491C-BEDC-1A5B49F6C6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05AE6-4034-4119-BBC2-093B5CDA6B6D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768FD-B673-491C-BEDC-1A5B49F6C6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05AE6-4034-4119-BBC2-093B5CDA6B6D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768FD-B673-491C-BEDC-1A5B49F6C6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05AE6-4034-4119-BBC2-093B5CDA6B6D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768FD-B673-491C-BEDC-1A5B49F6C6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05AE6-4034-4119-BBC2-093B5CDA6B6D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768FD-B673-491C-BEDC-1A5B49F6C6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05AE6-4034-4119-BBC2-093B5CDA6B6D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768FD-B673-491C-BEDC-1A5B49F6C6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05AE6-4034-4119-BBC2-093B5CDA6B6D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768FD-B673-491C-BEDC-1A5B49F6C6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05AE6-4034-4119-BBC2-093B5CDA6B6D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768FD-B673-491C-BEDC-1A5B49F6C6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705AE6-4034-4119-BBC2-093B5CDA6B6D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F768FD-B673-491C-BEDC-1A5B49F6C6F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When My Life Work is Ended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第一羨慕是救主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32040" y="188640"/>
            <a:ext cx="3528392" cy="476672"/>
          </a:xfrm>
        </p:spPr>
        <p:txBody>
          <a:bodyPr>
            <a:noAutofit/>
          </a:bodyPr>
          <a:lstStyle/>
          <a:p>
            <a:r>
              <a:rPr lang="zh-TW" altLang="en-US" sz="3600" b="1" dirty="0" smtClean="0"/>
              <a:t>第一羨慕是救主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88024" y="692696"/>
            <a:ext cx="3312368" cy="5184576"/>
          </a:xfrm>
        </p:spPr>
        <p:txBody>
          <a:bodyPr>
            <a:noAutofit/>
          </a:bodyPr>
          <a:lstStyle/>
          <a:p>
            <a:pPr algn="l"/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当我人生工作毕，要从涨潮横渡过，</a:t>
            </a:r>
            <a:b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离开所有试探、烦恼和火炼；</a:t>
            </a:r>
            <a:b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当我一登彼岸时，我必认识我救主；</a:t>
            </a:r>
            <a:b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首先欢迎我的就是祂笑脸。</a:t>
            </a:r>
            <a:b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CN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CN" altLang="en-US" sz="1400" b="1" dirty="0" smtClean="0">
                <a:solidFill>
                  <a:srgbClr val="FF0000"/>
                </a:solidFill>
              </a:rPr>
              <a:t/>
            </a:r>
            <a:br>
              <a:rPr lang="zh-CN" altLang="en-US" sz="1400" b="1" dirty="0" smtClean="0">
                <a:solidFill>
                  <a:srgbClr val="FF0000"/>
                </a:solidFill>
              </a:rPr>
            </a:br>
            <a:r>
              <a:rPr lang="zh-CN" altLang="en-US" sz="1400" b="1" dirty="0" smtClean="0">
                <a:solidFill>
                  <a:srgbClr val="FF0000"/>
                </a:solidFill>
              </a:rPr>
              <a:t>副歌：</a:t>
            </a:r>
            <a:br>
              <a:rPr lang="zh-CN" altLang="en-US" sz="1400" b="1" dirty="0" smtClean="0">
                <a:solidFill>
                  <a:srgbClr val="FF0000"/>
                </a:solidFill>
              </a:rPr>
            </a:br>
            <a:r>
              <a:rPr lang="zh-CN" altLang="en-US" sz="1400" b="1" dirty="0" smtClean="0">
                <a:solidFill>
                  <a:srgbClr val="FF0000"/>
                </a:solidFill>
              </a:rPr>
              <a:t>我认识祂！我认识祂！</a:t>
            </a:r>
            <a:br>
              <a:rPr lang="zh-CN" altLang="en-US" sz="1400" b="1" dirty="0" smtClean="0">
                <a:solidFill>
                  <a:srgbClr val="FF0000"/>
                </a:solidFill>
              </a:rPr>
            </a:br>
            <a:r>
              <a:rPr lang="zh-CN" altLang="en-US" sz="1400" b="1" dirty="0" smtClean="0">
                <a:solidFill>
                  <a:srgbClr val="FF0000"/>
                </a:solidFill>
              </a:rPr>
              <a:t>当我得赎站在祂身边；</a:t>
            </a:r>
            <a:br>
              <a:rPr lang="zh-CN" altLang="en-US" sz="1400" b="1" dirty="0" smtClean="0">
                <a:solidFill>
                  <a:srgbClr val="FF0000"/>
                </a:solidFill>
              </a:rPr>
            </a:br>
            <a:r>
              <a:rPr lang="zh-CN" altLang="en-US" sz="1400" b="1" dirty="0" smtClean="0">
                <a:solidFill>
                  <a:srgbClr val="FF0000"/>
                </a:solidFill>
              </a:rPr>
              <a:t>我认识祂！我认识祂！</a:t>
            </a:r>
            <a:br>
              <a:rPr lang="zh-CN" altLang="en-US" sz="1400" b="1" dirty="0" smtClean="0">
                <a:solidFill>
                  <a:srgbClr val="FF0000"/>
                </a:solidFill>
              </a:rPr>
            </a:br>
            <a:r>
              <a:rPr lang="zh-CN" altLang="en-US" sz="1400" b="1" dirty="0" smtClean="0">
                <a:solidFill>
                  <a:srgbClr val="FF0000"/>
                </a:solidFill>
              </a:rPr>
              <a:t>因祂手上有钉痕可见。</a:t>
            </a: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CN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我心要如何震动，当我见祂久慕脸，</a:t>
            </a:r>
            <a:b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和祂慈爱发亮眼睛的光辉；</a:t>
            </a:r>
            <a:b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我心要如何赞美祂的怜悯与恩典，</a:t>
            </a:r>
            <a:b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这样为我豫备永远的欢乐。</a:t>
            </a:r>
            <a:b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CN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我回忆多少亲人，曾在河边悲离别，</a:t>
            </a:r>
            <a:b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现今他们向我招手去会晤，</a:t>
            </a:r>
            <a:b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在那伊甸美丽谷，并要歌唱来迎接；</a:t>
            </a:r>
            <a:b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但我第一羡慕是见我救主。</a:t>
            </a:r>
            <a:b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CN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当我进永远门户，身穿光明洁白衣，</a:t>
            </a:r>
            <a:b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祂领我到永无眼泪的住处；</a:t>
            </a:r>
            <a:b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与蒙爱者同欢唱，喜乐歌声无穷尽，</a:t>
            </a:r>
            <a:b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但我第一羡慕是见我救主。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23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第一羨慕是救主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第一羨慕是救主</dc:title>
  <dc:creator>mary</dc:creator>
  <cp:lastModifiedBy>mary</cp:lastModifiedBy>
  <cp:revision>4</cp:revision>
  <dcterms:created xsi:type="dcterms:W3CDTF">2019-04-23T21:10:24Z</dcterms:created>
  <dcterms:modified xsi:type="dcterms:W3CDTF">2019-04-23T21:36:25Z</dcterms:modified>
</cp:coreProperties>
</file>