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6AC8A-6165-49C1-8094-C2D71E260E7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37167-D89C-4C78-8D85-C9A3655F3F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的榮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1656184" cy="332656"/>
          </a:xfrm>
        </p:spPr>
        <p:txBody>
          <a:bodyPr>
            <a:noAutofit/>
          </a:bodyPr>
          <a:lstStyle/>
          <a:p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我的榮耀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404664"/>
            <a:ext cx="2592288" cy="547260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當我作完主交付的聖工，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得見恩主面得進榮耀中，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住在彼岸得享福樂無窮，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這就是我永遠的大榮耀。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我的榮耀，我的榮耀，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我的榮耀，我的榮耀，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靠著主恩我得覲見主面，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這是我榮耀，永遠的榮耀。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我主賜我無限無量恩典，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得脫屬地帳蓬回家在天，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我得站在主前見祂榮面，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這就是我永遠的大榮耀。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我的榮耀，我的榮耀，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我的榮耀，我的榮耀，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靠著主恩我得覲見主面，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這是我榮耀，永遠的榮耀。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在榮耀中與眾聖徒相見，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快樂像江河環繞我身邊，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更寶貴是我得見主笑臉，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這就是我永遠的大榮耀。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我的榮耀，我的榮耀，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我的榮耀，我的榮耀，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靠著主恩我得覲見主面，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這是我榮耀，永遠的榮耀。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我的榮耀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我的榮耀</dc:title>
  <dc:creator>mary</dc:creator>
  <cp:lastModifiedBy>mary</cp:lastModifiedBy>
  <cp:revision>4</cp:revision>
  <dcterms:created xsi:type="dcterms:W3CDTF">2019-04-27T01:49:18Z</dcterms:created>
  <dcterms:modified xsi:type="dcterms:W3CDTF">2019-04-27T02:08:13Z</dcterms:modified>
</cp:coreProperties>
</file>