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4075-F5D8-47F1-896F-0ADF648B012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9283-FE58-4FDD-8F82-541358519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4075-F5D8-47F1-896F-0ADF648B012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9283-FE58-4FDD-8F82-541358519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4075-F5D8-47F1-896F-0ADF648B012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9283-FE58-4FDD-8F82-541358519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4075-F5D8-47F1-896F-0ADF648B012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9283-FE58-4FDD-8F82-541358519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4075-F5D8-47F1-896F-0ADF648B012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9283-FE58-4FDD-8F82-541358519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4075-F5D8-47F1-896F-0ADF648B012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9283-FE58-4FDD-8F82-541358519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4075-F5D8-47F1-896F-0ADF648B012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9283-FE58-4FDD-8F82-541358519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4075-F5D8-47F1-896F-0ADF648B012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9283-FE58-4FDD-8F82-541358519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4075-F5D8-47F1-896F-0ADF648B012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9283-FE58-4FDD-8F82-541358519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4075-F5D8-47F1-896F-0ADF648B012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9283-FE58-4FDD-8F82-541358519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4075-F5D8-47F1-896F-0ADF648B012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9283-FE58-4FDD-8F82-541358519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F4075-F5D8-47F1-896F-0ADF648B012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A9283-FE58-4FDD-8F82-54135851998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e thou my visio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成為我異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0"/>
            <a:ext cx="2952328" cy="650503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成為我異象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764704"/>
            <a:ext cx="3312368" cy="5400600"/>
          </a:xfrm>
        </p:spPr>
        <p:txBody>
          <a:bodyPr>
            <a:noAutofit/>
          </a:bodyPr>
          <a:lstStyle/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懇求心中王，成為我異象，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萬事無所慕，惟主是希望！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願你居首位，日夜導思想，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工作或睡覺，慈容作我光。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成為我智慧，成為我箴言，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我願常跟隨，你作我良伴。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你是聖天父，我為你後嗣，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你住我心殿，我與你結連。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財富非我求，虛榮非我慕，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主是我基業，一直到永恆。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惟有主基督，能居我心中，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祂是天上王，勝珍寶權能。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天上大君王，輝煌的太陽，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我贏得勝仗，天樂可分享。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境遇雖無常，但求心中王，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掌管萬有王，永作我異象。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13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成為我異象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成為我異象</dc:title>
  <dc:creator>mary</dc:creator>
  <cp:lastModifiedBy>mary</cp:lastModifiedBy>
  <cp:revision>3</cp:revision>
  <dcterms:created xsi:type="dcterms:W3CDTF">2019-04-02T16:04:20Z</dcterms:created>
  <dcterms:modified xsi:type="dcterms:W3CDTF">2019-04-02T16:50:29Z</dcterms:modified>
</cp:coreProperties>
</file>