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00E-6F2F-4EA5-9E6D-737770263A60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8EF-264D-47D9-941C-3D560A167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00E-6F2F-4EA5-9E6D-737770263A60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8EF-264D-47D9-941C-3D560A167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00E-6F2F-4EA5-9E6D-737770263A60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8EF-264D-47D9-941C-3D560A167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00E-6F2F-4EA5-9E6D-737770263A60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8EF-264D-47D9-941C-3D560A167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00E-6F2F-4EA5-9E6D-737770263A60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8EF-264D-47D9-941C-3D560A167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00E-6F2F-4EA5-9E6D-737770263A60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8EF-264D-47D9-941C-3D560A167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00E-6F2F-4EA5-9E6D-737770263A60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8EF-264D-47D9-941C-3D560A167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00E-6F2F-4EA5-9E6D-737770263A60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8EF-264D-47D9-941C-3D560A167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00E-6F2F-4EA5-9E6D-737770263A60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8EF-264D-47D9-941C-3D560A167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00E-6F2F-4EA5-9E6D-737770263A60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8EF-264D-47D9-941C-3D560A167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D00E-6F2F-4EA5-9E6D-737770263A60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4D8EF-264D-47D9-941C-3D560A167D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4D00E-6F2F-4EA5-9E6D-737770263A60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4D8EF-264D-47D9-941C-3D560A167D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愛傳福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0"/>
            <a:ext cx="2232248" cy="504056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愛傳福音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3312368" cy="5976664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我愛傳講主福音，傳講天上妙事，     傳講耶穌愛罪人，傅講祂為人死；     我愛傳講主福音，福音是神大能，能救罪人免沉淪，能叫死人得生。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我愛傳講主福音，傳講老舊的福音 傳講耶穌愛罪人，傳講耶穌救恩。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我愛傳講主福音，福音美妙稱心；勝過奪人的奇珍，勝過所夢黃金。我愛傳講主福音，福音益我何多；使我得到一新心，使我得進神國。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我愛傳講主福音，因人多未聽見，神是如何的慈仁，如何充滿愛憐； 我愛傳講主福音，因那常聽之人，仍是饑渴要聽聞，像那未聽之人。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我愛傳講主福音，越傳越覺甘甜；每逢對人來講論，愈講愈覺新鮮。等我進到榮耀境，所唱之歌必新；雖新，仍是這一生所愛老舊福音。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274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愛傳福音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喜傳褔音</dc:title>
  <dc:creator>mary</dc:creator>
  <cp:lastModifiedBy>FRONT</cp:lastModifiedBy>
  <cp:revision>10</cp:revision>
  <dcterms:created xsi:type="dcterms:W3CDTF">2019-04-21T13:05:35Z</dcterms:created>
  <dcterms:modified xsi:type="dcterms:W3CDTF">2024-02-07T15:18:09Z</dcterms:modified>
</cp:coreProperties>
</file>