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95ED2-E712-41E1-A5C8-D080E035853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ABA2A-9C55-49E0-864A-6ADA5C602F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恐れなく近寄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476672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恐れなく近寄れ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824536" cy="54006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恐れなく近寄れ」と　主は語り給う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信仰の手伸ばしつつ　近づきまつらん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いよいよ汝（な）がそばに　われを引き寄せ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いよいよ主よ汝（な）が愛の　広さ知らせよ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この身をば奉仕へと　今献（ささ）ぐれば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君が旨（むね）一筋（ひとすじ）に　なさしめ給え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御前にて過ごし得る　わが喜びよ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隔（へだ）てなき友の如（ごと）　扱い給う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御恵みの深きこと　遂（つい）に悟りえん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この世にて喜びを　極（きわ）め得ずとも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恐れなく近寄れ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恐れなく近寄れと</dc:title>
  <dc:creator>mary</dc:creator>
  <cp:lastModifiedBy>mary</cp:lastModifiedBy>
  <cp:revision>10</cp:revision>
  <dcterms:created xsi:type="dcterms:W3CDTF">2019-04-01T13:43:26Z</dcterms:created>
  <dcterms:modified xsi:type="dcterms:W3CDTF">2019-04-01T19:14:15Z</dcterms:modified>
</cp:coreProperties>
</file>