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0D8BE-32EB-402B-BB5E-8E59210D4745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1A25-A709-4929-8D87-1BBC154F4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0D8BE-32EB-402B-BB5E-8E59210D4745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1A25-A709-4929-8D87-1BBC154F4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0D8BE-32EB-402B-BB5E-8E59210D4745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1A25-A709-4929-8D87-1BBC154F4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0D8BE-32EB-402B-BB5E-8E59210D4745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1A25-A709-4929-8D87-1BBC154F4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0D8BE-32EB-402B-BB5E-8E59210D4745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1A25-A709-4929-8D87-1BBC154F4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0D8BE-32EB-402B-BB5E-8E59210D4745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1A25-A709-4929-8D87-1BBC154F4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0D8BE-32EB-402B-BB5E-8E59210D4745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1A25-A709-4929-8D87-1BBC154F4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0D8BE-32EB-402B-BB5E-8E59210D4745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1A25-A709-4929-8D87-1BBC154F4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0D8BE-32EB-402B-BB5E-8E59210D4745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1A25-A709-4929-8D87-1BBC154F4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0D8BE-32EB-402B-BB5E-8E59210D4745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1A25-A709-4929-8D87-1BBC154F4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0D8BE-32EB-402B-BB5E-8E59210D4745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1A25-A709-4929-8D87-1BBC154F45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0D8BE-32EB-402B-BB5E-8E59210D4745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81A25-A709-4929-8D87-1BBC154F450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 comes to my heart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心のおごと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0"/>
            <a:ext cx="3312368" cy="578495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心のおごとに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4392488" cy="4802088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こころの緒琴（おごと）に　み歌かよえば、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しらべに合せて　いざほめ歌わん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｡</a:t>
            </a:r>
            <a:b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rgbClr val="FF0000"/>
                </a:solidFill>
              </a:rPr>
              <a:t>Ref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ああ平和よ、くしき平和よ、</a:t>
            </a:r>
            <a:br>
              <a:rPr lang="ja-JP" altLang="en-US" sz="1800" b="1" smtClean="0">
                <a:solidFill>
                  <a:srgbClr val="FF0000"/>
                </a:solidFill>
              </a:rPr>
            </a:br>
            <a:r>
              <a:rPr lang="ja-JP" altLang="en-US" sz="1800" b="1" smtClean="0">
                <a:solidFill>
                  <a:srgbClr val="FF0000"/>
                </a:solidFill>
              </a:rPr>
              <a:t>御神のたまえる　くしき平和よ。</a:t>
            </a:r>
            <a:br>
              <a:rPr lang="ja-JP" altLang="en-US" sz="1800" b="1" smtClean="0">
                <a:solidFill>
                  <a:srgbClr val="FF0000"/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天（あま）よりくだれる　きよけき平和は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まどえる心の　固きいしずえ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｡</a:t>
            </a:r>
            <a:b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主イエスを君とし　かしこみ仰げば、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こころ溢るる　天つめぐみ。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みそばにはべれば　平和は絶えせず、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なみかぜさわがじ　こころの海に。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心のおごとに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心のおごとに</dc:title>
  <dc:creator>mary</dc:creator>
  <cp:lastModifiedBy>mary</cp:lastModifiedBy>
  <cp:revision>3</cp:revision>
  <dcterms:created xsi:type="dcterms:W3CDTF">2019-04-05T22:07:16Z</dcterms:created>
  <dcterms:modified xsi:type="dcterms:W3CDTF">2019-04-05T23:10:00Z</dcterms:modified>
</cp:coreProperties>
</file>