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0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5133-C4A9-4893-BC41-08CEB310F294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912-17BE-475E-AFB2-8C56CB51A1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0"/>
            <a:ext cx="3960440" cy="506487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/>
              <a:t>安穩在耶穌手中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4104456" cy="5616624"/>
          </a:xfrm>
        </p:spPr>
        <p:txBody>
          <a:bodyPr>
            <a:noAutofit/>
          </a:bodyPr>
          <a:lstStyle/>
          <a:p>
            <a:pPr algn="l"/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安稳在耶稣手中，安稳在主怀内，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因主慈爱常覆翼，我心在此得慰。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无论遇何等危险，唯在主怀藏躲，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有主圣臂常护庇，患难焉能害我。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rgbClr val="FF0000"/>
                </a:solidFill>
              </a:rPr>
              <a:t>副歌</a:t>
            </a:r>
            <a:br>
              <a:rPr lang="zh-CN" altLang="en-US" sz="2000" b="1" dirty="0" smtClean="0">
                <a:solidFill>
                  <a:srgbClr val="FF0000"/>
                </a:solidFill>
              </a:rPr>
            </a:br>
            <a:r>
              <a:rPr lang="zh-CN" altLang="en-US" sz="2000" b="1" dirty="0" smtClean="0">
                <a:solidFill>
                  <a:srgbClr val="FF0000"/>
                </a:solidFill>
              </a:rPr>
              <a:t>安稳在耶稣手中，安稳在主怀内，</a:t>
            </a:r>
            <a:br>
              <a:rPr lang="zh-CN" altLang="en-US" sz="2000" b="1" dirty="0" smtClean="0">
                <a:solidFill>
                  <a:srgbClr val="FF0000"/>
                </a:solidFill>
              </a:rPr>
            </a:br>
            <a:r>
              <a:rPr lang="zh-CN" altLang="en-US" sz="2000" b="1" dirty="0" smtClean="0">
                <a:solidFill>
                  <a:srgbClr val="FF0000"/>
                </a:solidFill>
              </a:rPr>
              <a:t>因主慈爱常覆翼，我心在此得慰。</a:t>
            </a:r>
            <a:br>
              <a:rPr lang="zh-CN" altLang="en-US" sz="2000" b="1" dirty="0" smtClean="0">
                <a:solidFill>
                  <a:srgbClr val="FF0000"/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安稳在耶稣手中，有何忧愁挂虑，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在此不怕世诱惑，在此不惧敌害。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脱离疑惑之迷雾，脱离各般忧戚，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世上惟</a:t>
            </a:r>
            <a:r>
              <a:rPr lang="en-US" altLang="zh-CN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余几患难，眼泪惟余几滴。</a:t>
            </a:r>
            <a:endParaRPr lang="en-US" altLang="zh-CN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安稳在耶稣手中，耶稣为我已死，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主真是永世磐石，我必永远靠祂。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现今当忍耐等候，等过长夜黑暗，</a:t>
            </a:r>
            <a:b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等候见清晨日光，照在荣华彼岸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安穩在耶穌手中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安穩在耶穌手中</dc:title>
  <dc:creator>mary</dc:creator>
  <cp:lastModifiedBy>mary</cp:lastModifiedBy>
  <cp:revision>2</cp:revision>
  <dcterms:created xsi:type="dcterms:W3CDTF">2019-04-29T03:14:53Z</dcterms:created>
  <dcterms:modified xsi:type="dcterms:W3CDTF">2019-04-29T03:22:11Z</dcterms:modified>
</cp:coreProperties>
</file>