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60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05133-C4A9-4893-BC41-08CEB310F294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4E912-17BE-475E-AFB2-8C56CB51A1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05133-C4A9-4893-BC41-08CEB310F294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4E912-17BE-475E-AFB2-8C56CB51A1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05133-C4A9-4893-BC41-08CEB310F294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4E912-17BE-475E-AFB2-8C56CB51A1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05133-C4A9-4893-BC41-08CEB310F294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4E912-17BE-475E-AFB2-8C56CB51A1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05133-C4A9-4893-BC41-08CEB310F294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4E912-17BE-475E-AFB2-8C56CB51A1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05133-C4A9-4893-BC41-08CEB310F294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4E912-17BE-475E-AFB2-8C56CB51A1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05133-C4A9-4893-BC41-08CEB310F294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4E912-17BE-475E-AFB2-8C56CB51A1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05133-C4A9-4893-BC41-08CEB310F294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4E912-17BE-475E-AFB2-8C56CB51A1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05133-C4A9-4893-BC41-08CEB310F294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4E912-17BE-475E-AFB2-8C56CB51A1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05133-C4A9-4893-BC41-08CEB310F294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4E912-17BE-475E-AFB2-8C56CB51A1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05133-C4A9-4893-BC41-08CEB310F294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4E912-17BE-475E-AFB2-8C56CB51A1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C05133-C4A9-4893-BC41-08CEB310F294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4E912-17BE-475E-AFB2-8C56CB51A1F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55776" y="188640"/>
            <a:ext cx="3960440" cy="506487"/>
          </a:xfrm>
        </p:spPr>
        <p:txBody>
          <a:bodyPr>
            <a:normAutofit fontScale="90000"/>
          </a:bodyPr>
          <a:lstStyle/>
          <a:p>
            <a:r>
              <a:rPr lang="zh-TW" altLang="en-US" b="1" dirty="0" smtClean="0"/>
              <a:t>安穩在耶穌手中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692696"/>
            <a:ext cx="4104456" cy="5616624"/>
          </a:xfrm>
        </p:spPr>
        <p:txBody>
          <a:bodyPr>
            <a:noAutofit/>
          </a:bodyPr>
          <a:lstStyle/>
          <a:p>
            <a:pPr algn="l"/>
            <a:r>
              <a:rPr lang="zh-CN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安稳在耶稣手中，安稳在主怀内，</a:t>
            </a:r>
            <a:br>
              <a:rPr lang="zh-CN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zh-CN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因主慈爱常覆翼，我心在此得慰。</a:t>
            </a:r>
            <a:br>
              <a:rPr lang="zh-CN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zh-CN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无论遇何等危险，唯在主怀藏躲，</a:t>
            </a:r>
            <a:br>
              <a:rPr lang="zh-CN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zh-CN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有主圣臂常护庇，患难焉能害我。</a:t>
            </a:r>
            <a:br>
              <a:rPr lang="zh-CN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zh-CN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zh-CN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zh-CN" altLang="en-US" sz="2000" b="1" dirty="0" smtClean="0">
                <a:solidFill>
                  <a:srgbClr val="FF0000"/>
                </a:solidFill>
              </a:rPr>
              <a:t>副歌</a:t>
            </a:r>
            <a:br>
              <a:rPr lang="zh-CN" altLang="en-US" sz="2000" b="1" dirty="0" smtClean="0">
                <a:solidFill>
                  <a:srgbClr val="FF0000"/>
                </a:solidFill>
              </a:rPr>
            </a:br>
            <a:r>
              <a:rPr lang="zh-CN" altLang="en-US" sz="2000" b="1" dirty="0" smtClean="0">
                <a:solidFill>
                  <a:srgbClr val="FF0000"/>
                </a:solidFill>
              </a:rPr>
              <a:t>安稳在耶稣手中，安稳在主怀内，</a:t>
            </a:r>
            <a:br>
              <a:rPr lang="zh-CN" altLang="en-US" sz="2000" b="1" dirty="0" smtClean="0">
                <a:solidFill>
                  <a:srgbClr val="FF0000"/>
                </a:solidFill>
              </a:rPr>
            </a:br>
            <a:r>
              <a:rPr lang="zh-CN" altLang="en-US" sz="2000" b="1" dirty="0" smtClean="0">
                <a:solidFill>
                  <a:srgbClr val="FF0000"/>
                </a:solidFill>
              </a:rPr>
              <a:t>因主慈爱常覆翼，我心在此得慰。</a:t>
            </a:r>
            <a:br>
              <a:rPr lang="zh-CN" altLang="en-US" sz="2000" b="1" dirty="0" smtClean="0">
                <a:solidFill>
                  <a:srgbClr val="FF0000"/>
                </a:solidFill>
              </a:rPr>
            </a:br>
            <a:r>
              <a:rPr lang="zh-CN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zh-CN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zh-CN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zh-CN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zh-CN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安稳在耶稣手中，有何忧愁挂虑，</a:t>
            </a:r>
            <a:br>
              <a:rPr lang="zh-CN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zh-CN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在此不怕世诱惑，在此不惧敌害。</a:t>
            </a:r>
            <a:br>
              <a:rPr lang="zh-CN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zh-CN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脱离疑惑之迷雾，脱离各般忧戚，</a:t>
            </a:r>
            <a:br>
              <a:rPr lang="zh-CN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zh-CN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世上惟</a:t>
            </a:r>
            <a:r>
              <a:rPr lang="en-US" altLang="zh-CN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</a:t>
            </a:r>
            <a:r>
              <a:rPr lang="zh-CN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余几患难，眼泪惟余几滴。</a:t>
            </a:r>
            <a:endParaRPr lang="en-US" altLang="zh-CN" sz="20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/>
            <a:endParaRPr lang="en-US" altLang="zh-CN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/>
            <a:r>
              <a:rPr lang="zh-CN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安稳在耶稣手中，耶稣为我已死，</a:t>
            </a:r>
            <a:br>
              <a:rPr lang="zh-CN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zh-CN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主真是永世磐石，我必永远靠祂。</a:t>
            </a:r>
            <a:br>
              <a:rPr lang="zh-CN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zh-CN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现今当忍耐等候，等过长夜黑暗，</a:t>
            </a:r>
            <a:br>
              <a:rPr lang="zh-CN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zh-CN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等候见清晨日光，照在荣华彼岸</a:t>
            </a:r>
            <a:r>
              <a:rPr lang="zh-CN" altLang="en-US" sz="2000" dirty="0" smtClean="0"/>
              <a:t/>
            </a:r>
            <a:br>
              <a:rPr lang="zh-CN" altLang="en-US" sz="2000" dirty="0" smtClean="0"/>
            </a:br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22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安穩在耶穌手中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安穩在耶穌手中</dc:title>
  <dc:creator>mary</dc:creator>
  <cp:lastModifiedBy>mary</cp:lastModifiedBy>
  <cp:revision>2</cp:revision>
  <dcterms:created xsi:type="dcterms:W3CDTF">2019-04-29T03:14:53Z</dcterms:created>
  <dcterms:modified xsi:type="dcterms:W3CDTF">2019-04-29T03:22:11Z</dcterms:modified>
</cp:coreProperties>
</file>