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796BF-38DE-4F61-B377-FC81DEE0188E}" type="datetimeFigureOut">
              <a:rPr lang="en-US" smtClean="0"/>
              <a:t>4/5/2019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3E385-06D6-4E6C-80F6-0124D052A5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796BF-38DE-4F61-B377-FC81DEE0188E}" type="datetimeFigureOut">
              <a:rPr lang="en-US" smtClean="0"/>
              <a:t>4/5/2019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3E385-06D6-4E6C-80F6-0124D052A5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796BF-38DE-4F61-B377-FC81DEE0188E}" type="datetimeFigureOut">
              <a:rPr lang="en-US" smtClean="0"/>
              <a:t>4/5/2019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3E385-06D6-4E6C-80F6-0124D052A5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796BF-38DE-4F61-B377-FC81DEE0188E}" type="datetimeFigureOut">
              <a:rPr lang="en-US" smtClean="0"/>
              <a:t>4/5/2019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3E385-06D6-4E6C-80F6-0124D052A5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796BF-38DE-4F61-B377-FC81DEE0188E}" type="datetimeFigureOut">
              <a:rPr lang="en-US" smtClean="0"/>
              <a:t>4/5/2019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3E385-06D6-4E6C-80F6-0124D052A5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796BF-38DE-4F61-B377-FC81DEE0188E}" type="datetimeFigureOut">
              <a:rPr lang="en-US" smtClean="0"/>
              <a:t>4/5/2019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3E385-06D6-4E6C-80F6-0124D052A5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796BF-38DE-4F61-B377-FC81DEE0188E}" type="datetimeFigureOut">
              <a:rPr lang="en-US" smtClean="0"/>
              <a:t>4/5/2019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3E385-06D6-4E6C-80F6-0124D052A5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796BF-38DE-4F61-B377-FC81DEE0188E}" type="datetimeFigureOut">
              <a:rPr lang="en-US" smtClean="0"/>
              <a:t>4/5/2019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3E385-06D6-4E6C-80F6-0124D052A5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796BF-38DE-4F61-B377-FC81DEE0188E}" type="datetimeFigureOut">
              <a:rPr lang="en-US" smtClean="0"/>
              <a:t>4/5/2019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3E385-06D6-4E6C-80F6-0124D052A5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796BF-38DE-4F61-B377-FC81DEE0188E}" type="datetimeFigureOut">
              <a:rPr lang="en-US" smtClean="0"/>
              <a:t>4/5/2019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3E385-06D6-4E6C-80F6-0124D052A5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796BF-38DE-4F61-B377-FC81DEE0188E}" type="datetimeFigureOut">
              <a:rPr lang="en-US" smtClean="0"/>
              <a:t>4/5/2019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3E385-06D6-4E6C-80F6-0124D052A5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796BF-38DE-4F61-B377-FC81DEE0188E}" type="datetimeFigureOut">
              <a:rPr lang="en-US" smtClean="0"/>
              <a:t>4/5/2019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83E385-06D6-4E6C-80F6-0124D052A5C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ere comes to my heart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奇妙平安由神而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188640"/>
            <a:ext cx="4248472" cy="650503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/>
              <a:t>奇妙平安由神而來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196752"/>
            <a:ext cx="4536504" cy="4536504"/>
          </a:xfrm>
        </p:spPr>
        <p:txBody>
          <a:bodyPr>
            <a:norm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有一美意入我心靈；不禁流露快樂歌聲；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使我歡呼不住歌頌；平安由神恩賜來。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副歌</a:t>
            </a:r>
            <a:br>
              <a:rPr lang="zh-TW" altLang="en-US" sz="1800" b="1" dirty="0" smtClean="0">
                <a:solidFill>
                  <a:srgbClr val="FF0000"/>
                </a:solidFill>
              </a:rPr>
            </a:br>
            <a:r>
              <a:rPr lang="zh-TW" altLang="en-US" sz="1800" b="1" dirty="0" smtClean="0">
                <a:solidFill>
                  <a:srgbClr val="FF0000"/>
                </a:solidFill>
              </a:rPr>
              <a:t>平安，平安，奇妙平安由神而來，</a:t>
            </a:r>
            <a:br>
              <a:rPr lang="zh-TW" altLang="en-US" sz="1800" b="1" dirty="0" smtClean="0">
                <a:solidFill>
                  <a:srgbClr val="FF0000"/>
                </a:solidFill>
              </a:rPr>
            </a:br>
            <a:r>
              <a:rPr lang="zh-TW" altLang="en-US" sz="1800" b="1" dirty="0" smtClean="0">
                <a:solidFill>
                  <a:srgbClr val="FF0000"/>
                </a:solidFill>
              </a:rPr>
              <a:t>奇妙平安由神而來，奇妙平安由神來。</a:t>
            </a:r>
            <a:endParaRPr lang="en-US" altLang="zh-TW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平安由主寶架而成；主代我死罪債還清；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再無根基能堅穩定；因此平安由神來。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當我承認耶穌救主；我心充滿安慰豐足；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由主，我受無限恩福；平安由神恩賜來。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我今居在主平安中；時常倚近救主身旁；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除主平安別無指望；平安由神恩賜來。</a:t>
            </a:r>
            <a:endParaRPr lang="en-US" sz="1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26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奇妙平安由神而來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奇妙平安由神而來</dc:title>
  <dc:creator>mary</dc:creator>
  <cp:lastModifiedBy>mary</cp:lastModifiedBy>
  <cp:revision>4</cp:revision>
  <dcterms:created xsi:type="dcterms:W3CDTF">2019-04-05T22:26:46Z</dcterms:created>
  <dcterms:modified xsi:type="dcterms:W3CDTF">2019-04-05T22:51:02Z</dcterms:modified>
</cp:coreProperties>
</file>